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33542c8fd642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b7a5be6572485f"/>
  </p:sldMasterIdLst>
  <p:sldIdLst>
    <p:sldId xmlns:r="http://schemas.openxmlformats.org/officeDocument/2006/relationships" id="256" r:id="R9e5db9b124ff4478"/>
    <p:sldId xmlns:r="http://schemas.openxmlformats.org/officeDocument/2006/relationships" id="257" r:id="R897f1dfac6d9445a"/>
    <p:sldId xmlns:r="http://schemas.openxmlformats.org/officeDocument/2006/relationships" id="258" r:id="Rcb4c247096974915"/>
    <p:sldId xmlns:r="http://schemas.openxmlformats.org/officeDocument/2006/relationships" id="259" r:id="R8951842fb5214a4d"/>
    <p:sldId xmlns:r="http://schemas.openxmlformats.org/officeDocument/2006/relationships" id="260" r:id="R560a98dbb6f14dda"/>
    <p:sldId xmlns:r="http://schemas.openxmlformats.org/officeDocument/2006/relationships" id="261" r:id="Rf1e4b3cc91af4b67"/>
    <p:sldId xmlns:r="http://schemas.openxmlformats.org/officeDocument/2006/relationships" id="262" r:id="R1160d9a6651b42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b7a5be6572485f" /><Relationship Type="http://schemas.openxmlformats.org/officeDocument/2006/relationships/slide" Target="/ppt/slides/slide1.xml" Id="R9e5db9b124ff4478" /><Relationship Type="http://schemas.openxmlformats.org/officeDocument/2006/relationships/slide" Target="/ppt/slides/slide2.xml" Id="R897f1dfac6d9445a" /><Relationship Type="http://schemas.openxmlformats.org/officeDocument/2006/relationships/slide" Target="/ppt/slides/slide3.xml" Id="Rcb4c247096974915" /><Relationship Type="http://schemas.openxmlformats.org/officeDocument/2006/relationships/slide" Target="/ppt/slides/slide4.xml" Id="R8951842fb5214a4d" /><Relationship Type="http://schemas.openxmlformats.org/officeDocument/2006/relationships/slide" Target="/ppt/slides/slide5.xml" Id="R560a98dbb6f14dda" /><Relationship Type="http://schemas.openxmlformats.org/officeDocument/2006/relationships/slide" Target="/ppt/slides/slide6.xml" Id="Rf1e4b3cc91af4b67" /><Relationship Type="http://schemas.openxmlformats.org/officeDocument/2006/relationships/slide" Target="/ppt/slides/slide7.xml" Id="R1160d9a6651b42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7d419bfd3548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fc9a4104e4e08" /><Relationship Type="http://schemas.openxmlformats.org/officeDocument/2006/relationships/theme" Target="/ppt/slideMasters/theme/theme1.xml" Id="R3f44e5027dc942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cfc9a4104e4e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6b0ba97e04a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85134b30e44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e374056014f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40065112345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47218fb2a4e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acaefc34041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bbddd9c7b4f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HENTON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HENTON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189 883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209 622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BRASETVIK TOR TARALD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