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ffb970973e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8abed96a914999"/>
  </p:sldMasterIdLst>
  <p:sldIdLst>
    <p:sldId xmlns:r="http://schemas.openxmlformats.org/officeDocument/2006/relationships" id="256" r:id="R0a0073bd114d4d24"/>
    <p:sldId xmlns:r="http://schemas.openxmlformats.org/officeDocument/2006/relationships" id="257" r:id="Ra5bf43d24f874c70"/>
    <p:sldId xmlns:r="http://schemas.openxmlformats.org/officeDocument/2006/relationships" id="258" r:id="R683fc1100a194367"/>
    <p:sldId xmlns:r="http://schemas.openxmlformats.org/officeDocument/2006/relationships" id="259" r:id="R5383e72a8fe64c1e"/>
    <p:sldId xmlns:r="http://schemas.openxmlformats.org/officeDocument/2006/relationships" id="260" r:id="R7f7d4acd914d45fb"/>
    <p:sldId xmlns:r="http://schemas.openxmlformats.org/officeDocument/2006/relationships" id="261" r:id="Rbe702c0cf69c4252"/>
    <p:sldId xmlns:r="http://schemas.openxmlformats.org/officeDocument/2006/relationships" id="262" r:id="Reae4e2aa7f7347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abed96a914999" /><Relationship Type="http://schemas.openxmlformats.org/officeDocument/2006/relationships/slide" Target="/ppt/slides/slide1.xml" Id="R0a0073bd114d4d24" /><Relationship Type="http://schemas.openxmlformats.org/officeDocument/2006/relationships/slide" Target="/ppt/slides/slide2.xml" Id="Ra5bf43d24f874c70" /><Relationship Type="http://schemas.openxmlformats.org/officeDocument/2006/relationships/slide" Target="/ppt/slides/slide3.xml" Id="R683fc1100a194367" /><Relationship Type="http://schemas.openxmlformats.org/officeDocument/2006/relationships/slide" Target="/ppt/slides/slide4.xml" Id="R5383e72a8fe64c1e" /><Relationship Type="http://schemas.openxmlformats.org/officeDocument/2006/relationships/slide" Target="/ppt/slides/slide5.xml" Id="R7f7d4acd914d45fb" /><Relationship Type="http://schemas.openxmlformats.org/officeDocument/2006/relationships/slide" Target="/ppt/slides/slide6.xml" Id="Rbe702c0cf69c4252" /><Relationship Type="http://schemas.openxmlformats.org/officeDocument/2006/relationships/slide" Target="/ppt/slides/slide7.xml" Id="Reae4e2aa7f7347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1e36376bc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1bb8636044ef2" /><Relationship Type="http://schemas.openxmlformats.org/officeDocument/2006/relationships/theme" Target="/ppt/slideMasters/theme/theme1.xml" Id="Rff366be8da16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1bb863604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c192e0572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0f1eddcbd4e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e6df6300c49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e3a4a40d4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466c2173f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5e57ecccd43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017d19c3640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