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8efe1a858342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537380731f4b15"/>
  </p:sldMasterIdLst>
  <p:sldIdLst>
    <p:sldId xmlns:r="http://schemas.openxmlformats.org/officeDocument/2006/relationships" id="256" r:id="R82c8ddb02b6b4566"/>
    <p:sldId xmlns:r="http://schemas.openxmlformats.org/officeDocument/2006/relationships" id="257" r:id="Rc4340cc75d464f63"/>
    <p:sldId xmlns:r="http://schemas.openxmlformats.org/officeDocument/2006/relationships" id="258" r:id="Rd4c0112605c740f4"/>
    <p:sldId xmlns:r="http://schemas.openxmlformats.org/officeDocument/2006/relationships" id="259" r:id="Rabd8780e7516412b"/>
    <p:sldId xmlns:r="http://schemas.openxmlformats.org/officeDocument/2006/relationships" id="260" r:id="R9a74cf6ec28a4386"/>
    <p:sldId xmlns:r="http://schemas.openxmlformats.org/officeDocument/2006/relationships" id="261" r:id="Re0db7a13657f40c5"/>
    <p:sldId xmlns:r="http://schemas.openxmlformats.org/officeDocument/2006/relationships" id="262" r:id="Radaad5bd132c4b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537380731f4b15" /><Relationship Type="http://schemas.openxmlformats.org/officeDocument/2006/relationships/slide" Target="/ppt/slides/slide1.xml" Id="R82c8ddb02b6b4566" /><Relationship Type="http://schemas.openxmlformats.org/officeDocument/2006/relationships/slide" Target="/ppt/slides/slide2.xml" Id="Rc4340cc75d464f63" /><Relationship Type="http://schemas.openxmlformats.org/officeDocument/2006/relationships/slide" Target="/ppt/slides/slide3.xml" Id="Rd4c0112605c740f4" /><Relationship Type="http://schemas.openxmlformats.org/officeDocument/2006/relationships/slide" Target="/ppt/slides/slide4.xml" Id="Rabd8780e7516412b" /><Relationship Type="http://schemas.openxmlformats.org/officeDocument/2006/relationships/slide" Target="/ppt/slides/slide5.xml" Id="R9a74cf6ec28a4386" /><Relationship Type="http://schemas.openxmlformats.org/officeDocument/2006/relationships/slide" Target="/ppt/slides/slide6.xml" Id="Re0db7a13657f40c5" /><Relationship Type="http://schemas.openxmlformats.org/officeDocument/2006/relationships/slide" Target="/ppt/slides/slide7.xml" Id="Radaad5bd132c4b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eae2a2fd1448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2ff076d384dab" /><Relationship Type="http://schemas.openxmlformats.org/officeDocument/2006/relationships/theme" Target="/ppt/slideMasters/theme/theme1.xml" Id="Rba2801ff207f46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62ff076d384d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37e1ce4f241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b09a9a36e4c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b9f0991f141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35236fb524f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3c841826c48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e6676a41745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cc86ae06148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SØRLANDET EIENDOM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SØRLANDET EIENDOM OG INVEST AS ble etablert [år] og holder til i Kvås.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−1 693 087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−97 812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33 159 520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35 462 370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SVINDLAND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Kvåstunet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4588 Kvås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989 184 369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EIENDOM OG INVEST AS</a:t>
            </a:r>
          </a:p>
        </p:txBody>
      </p:sp>
    </p:spTree>
  </p:cSld>
  <p:clrMapOvr>
    <a:masterClrMapping xmlns:a="http://schemas.openxmlformats.org/drawingml/2006/main"/>
  </p:clrMapOvr>
</p:sld>
</file>