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551abfe0ee43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2227149ee04536"/>
  </p:sldMasterIdLst>
  <p:sldIdLst>
    <p:sldId xmlns:r="http://schemas.openxmlformats.org/officeDocument/2006/relationships" id="256" r:id="R804718bb4e8c4c71"/>
    <p:sldId xmlns:r="http://schemas.openxmlformats.org/officeDocument/2006/relationships" id="257" r:id="R596a594973c54c95"/>
    <p:sldId xmlns:r="http://schemas.openxmlformats.org/officeDocument/2006/relationships" id="258" r:id="R70de908271774332"/>
    <p:sldId xmlns:r="http://schemas.openxmlformats.org/officeDocument/2006/relationships" id="259" r:id="Ra648ae0044684f0c"/>
    <p:sldId xmlns:r="http://schemas.openxmlformats.org/officeDocument/2006/relationships" id="260" r:id="Re8828e8f73f04948"/>
    <p:sldId xmlns:r="http://schemas.openxmlformats.org/officeDocument/2006/relationships" id="261" r:id="Rc145a29001a5451d"/>
    <p:sldId xmlns:r="http://schemas.openxmlformats.org/officeDocument/2006/relationships" id="262" r:id="Rb6ab584dbeea4b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2227149ee04536" /><Relationship Type="http://schemas.openxmlformats.org/officeDocument/2006/relationships/slide" Target="/ppt/slides/slide1.xml" Id="R804718bb4e8c4c71" /><Relationship Type="http://schemas.openxmlformats.org/officeDocument/2006/relationships/slide" Target="/ppt/slides/slide2.xml" Id="R596a594973c54c95" /><Relationship Type="http://schemas.openxmlformats.org/officeDocument/2006/relationships/slide" Target="/ppt/slides/slide3.xml" Id="R70de908271774332" /><Relationship Type="http://schemas.openxmlformats.org/officeDocument/2006/relationships/slide" Target="/ppt/slides/slide4.xml" Id="Ra648ae0044684f0c" /><Relationship Type="http://schemas.openxmlformats.org/officeDocument/2006/relationships/slide" Target="/ppt/slides/slide5.xml" Id="Re8828e8f73f04948" /><Relationship Type="http://schemas.openxmlformats.org/officeDocument/2006/relationships/slide" Target="/ppt/slides/slide6.xml" Id="Rc145a29001a5451d" /><Relationship Type="http://schemas.openxmlformats.org/officeDocument/2006/relationships/slide" Target="/ppt/slides/slide7.xml" Id="Rb6ab584dbeea4b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2e70d746d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0e65f2f0a44bd" /><Relationship Type="http://schemas.openxmlformats.org/officeDocument/2006/relationships/theme" Target="/ppt/slideMasters/theme/theme1.xml" Id="R42d3f3e6c00140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0e65f2f0a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f8b5b004246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28bae15854c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b8e2de48c4e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5f43c3aa5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aca105f1f43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0be3e01aa4f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b814e11a74d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CRYPTEN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CRYPTEN AS ble etablert [år] og holder til i Klokkarstua.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1 448 413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770 173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247 547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6 215 829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LØTVEIT BÅRD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LØTVEIT TRUDE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Kirkevei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3490 Klokkarstua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989 183 532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CRYPTEN AS</a:t>
            </a:r>
          </a:p>
        </p:txBody>
      </p:sp>
    </p:spTree>
  </p:cSld>
  <p:clrMapOvr>
    <a:masterClrMapping xmlns:a="http://schemas.openxmlformats.org/drawingml/2006/main"/>
  </p:clrMapOvr>
</p:sld>
</file>