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0b42d6839149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121a0f444a412a"/>
  </p:sldMasterIdLst>
  <p:sldIdLst>
    <p:sldId xmlns:r="http://schemas.openxmlformats.org/officeDocument/2006/relationships" id="256" r:id="R72eb3f7b56d34def"/>
    <p:sldId xmlns:r="http://schemas.openxmlformats.org/officeDocument/2006/relationships" id="257" r:id="Rb1da5523eef843db"/>
    <p:sldId xmlns:r="http://schemas.openxmlformats.org/officeDocument/2006/relationships" id="258" r:id="R0264ed37f37f4641"/>
    <p:sldId xmlns:r="http://schemas.openxmlformats.org/officeDocument/2006/relationships" id="259" r:id="Ree71beb790b34373"/>
    <p:sldId xmlns:r="http://schemas.openxmlformats.org/officeDocument/2006/relationships" id="260" r:id="R326c6002c8784e73"/>
    <p:sldId xmlns:r="http://schemas.openxmlformats.org/officeDocument/2006/relationships" id="261" r:id="R52a6a032894a4eab"/>
    <p:sldId xmlns:r="http://schemas.openxmlformats.org/officeDocument/2006/relationships" id="262" r:id="Rdb87b1a00a1e40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21a0f444a412a" /><Relationship Type="http://schemas.openxmlformats.org/officeDocument/2006/relationships/slide" Target="/ppt/slides/slide1.xml" Id="R72eb3f7b56d34def" /><Relationship Type="http://schemas.openxmlformats.org/officeDocument/2006/relationships/slide" Target="/ppt/slides/slide2.xml" Id="Rb1da5523eef843db" /><Relationship Type="http://schemas.openxmlformats.org/officeDocument/2006/relationships/slide" Target="/ppt/slides/slide3.xml" Id="R0264ed37f37f4641" /><Relationship Type="http://schemas.openxmlformats.org/officeDocument/2006/relationships/slide" Target="/ppt/slides/slide4.xml" Id="Ree71beb790b34373" /><Relationship Type="http://schemas.openxmlformats.org/officeDocument/2006/relationships/slide" Target="/ppt/slides/slide5.xml" Id="R326c6002c8784e73" /><Relationship Type="http://schemas.openxmlformats.org/officeDocument/2006/relationships/slide" Target="/ppt/slides/slide6.xml" Id="R52a6a032894a4eab" /><Relationship Type="http://schemas.openxmlformats.org/officeDocument/2006/relationships/slide" Target="/ppt/slides/slide7.xml" Id="Rdb87b1a00a1e40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578b2d87840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8d515fa874482" /><Relationship Type="http://schemas.openxmlformats.org/officeDocument/2006/relationships/theme" Target="/ppt/slideMasters/theme/theme1.xml" Id="Rd779b390fad541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e8d515fa8744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24db57b3d44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a84478fc6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db6853a5546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dc72ef72542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2b5bd59f142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5b6ca0c9645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6d8cbc8334f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 GABRIELSEN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 GABRIELSEN INVEST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GABRIELSEN-KIROPRAKTIKK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Graue Gabrielsen, Grauavegen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eirik-kg@live.com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