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6438043df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bad08ea0c4bd0"/>
  </p:sldMasterIdLst>
  <p:sldIdLst>
    <p:sldId xmlns:r="http://schemas.openxmlformats.org/officeDocument/2006/relationships" id="256" r:id="Rd488e9dd13174a84"/>
    <p:sldId xmlns:r="http://schemas.openxmlformats.org/officeDocument/2006/relationships" id="257" r:id="Rc45b344f3ad54e34"/>
    <p:sldId xmlns:r="http://schemas.openxmlformats.org/officeDocument/2006/relationships" id="258" r:id="R819bf5ad02734885"/>
    <p:sldId xmlns:r="http://schemas.openxmlformats.org/officeDocument/2006/relationships" id="259" r:id="R5b21c5a39979422b"/>
    <p:sldId xmlns:r="http://schemas.openxmlformats.org/officeDocument/2006/relationships" id="260" r:id="R1a1d39aa576d45f8"/>
    <p:sldId xmlns:r="http://schemas.openxmlformats.org/officeDocument/2006/relationships" id="261" r:id="Rf41c5a70334348bc"/>
    <p:sldId xmlns:r="http://schemas.openxmlformats.org/officeDocument/2006/relationships" id="262" r:id="R561c4d0accfd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bad08ea0c4bd0" /><Relationship Type="http://schemas.openxmlformats.org/officeDocument/2006/relationships/slide" Target="/ppt/slides/slide1.xml" Id="Rd488e9dd13174a84" /><Relationship Type="http://schemas.openxmlformats.org/officeDocument/2006/relationships/slide" Target="/ppt/slides/slide2.xml" Id="Rc45b344f3ad54e34" /><Relationship Type="http://schemas.openxmlformats.org/officeDocument/2006/relationships/slide" Target="/ppt/slides/slide3.xml" Id="R819bf5ad02734885" /><Relationship Type="http://schemas.openxmlformats.org/officeDocument/2006/relationships/slide" Target="/ppt/slides/slide4.xml" Id="R5b21c5a39979422b" /><Relationship Type="http://schemas.openxmlformats.org/officeDocument/2006/relationships/slide" Target="/ppt/slides/slide5.xml" Id="R1a1d39aa576d45f8" /><Relationship Type="http://schemas.openxmlformats.org/officeDocument/2006/relationships/slide" Target="/ppt/slides/slide6.xml" Id="Rf41c5a70334348bc" /><Relationship Type="http://schemas.openxmlformats.org/officeDocument/2006/relationships/slide" Target="/ppt/slides/slide7.xml" Id="R561c4d0accfd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09567672f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5cc60d154360" /><Relationship Type="http://schemas.openxmlformats.org/officeDocument/2006/relationships/theme" Target="/ppt/slideMasters/theme/theme1.xml" Id="R4d2bd085cb10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a5cc60d15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979edbe8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dcad93f4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43e5691c8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9c5715707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50c0e9c9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c0fede35747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c7da41b1a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