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86e71272b243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7b1723c3d144d6"/>
  </p:sldMasterIdLst>
  <p:sldIdLst>
    <p:sldId xmlns:r="http://schemas.openxmlformats.org/officeDocument/2006/relationships" id="256" r:id="Rdf9f00e9e0de43f8"/>
    <p:sldId xmlns:r="http://schemas.openxmlformats.org/officeDocument/2006/relationships" id="257" r:id="R71d263413b98484e"/>
    <p:sldId xmlns:r="http://schemas.openxmlformats.org/officeDocument/2006/relationships" id="258" r:id="R1e420203d61f45c3"/>
    <p:sldId xmlns:r="http://schemas.openxmlformats.org/officeDocument/2006/relationships" id="259" r:id="R3ed120086dd54b27"/>
    <p:sldId xmlns:r="http://schemas.openxmlformats.org/officeDocument/2006/relationships" id="260" r:id="Rcfcf921a41ee4700"/>
    <p:sldId xmlns:r="http://schemas.openxmlformats.org/officeDocument/2006/relationships" id="261" r:id="Reb03b76c1d0e4e36"/>
    <p:sldId xmlns:r="http://schemas.openxmlformats.org/officeDocument/2006/relationships" id="262" r:id="R5c57b135e0d94e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b1723c3d144d6" /><Relationship Type="http://schemas.openxmlformats.org/officeDocument/2006/relationships/slide" Target="/ppt/slides/slide1.xml" Id="Rdf9f00e9e0de43f8" /><Relationship Type="http://schemas.openxmlformats.org/officeDocument/2006/relationships/slide" Target="/ppt/slides/slide2.xml" Id="R71d263413b98484e" /><Relationship Type="http://schemas.openxmlformats.org/officeDocument/2006/relationships/slide" Target="/ppt/slides/slide3.xml" Id="R1e420203d61f45c3" /><Relationship Type="http://schemas.openxmlformats.org/officeDocument/2006/relationships/slide" Target="/ppt/slides/slide4.xml" Id="R3ed120086dd54b27" /><Relationship Type="http://schemas.openxmlformats.org/officeDocument/2006/relationships/slide" Target="/ppt/slides/slide5.xml" Id="Rcfcf921a41ee4700" /><Relationship Type="http://schemas.openxmlformats.org/officeDocument/2006/relationships/slide" Target="/ppt/slides/slide6.xml" Id="Reb03b76c1d0e4e36" /><Relationship Type="http://schemas.openxmlformats.org/officeDocument/2006/relationships/slide" Target="/ppt/slides/slide7.xml" Id="R5c57b135e0d94e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5da1b09fa4d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ce231b1a64335" /><Relationship Type="http://schemas.openxmlformats.org/officeDocument/2006/relationships/theme" Target="/ppt/slideMasters/theme/theme1.xml" Id="R87410b8cd1854b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8ce231b1a643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f272ef00347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67025ee864b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be001f1b44e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2fe47e6f043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24224a21f4b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29ce880c84c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51110cd4748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AVB HOLDING AS ble etablert [år] og holder til i Manstad.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5 612 592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5 643 905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HUSEBY BERIT BRYNILDSEN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BJØRCK-HUSEBY VICTORIA L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HUSEBY AINA BENEDICTE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Bossumveien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1626 Manstad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brhuseby@onlin.no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989 181 750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 HOLDING AS</a:t>
            </a:r>
          </a:p>
        </p:txBody>
      </p:sp>
    </p:spTree>
  </p:cSld>
  <p:clrMapOvr>
    <a:masterClrMapping xmlns:a="http://schemas.openxmlformats.org/drawingml/2006/main"/>
  </p:clrMapOvr>
</p:sld>
</file>