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40584deac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255a86998436d"/>
  </p:sldMasterIdLst>
  <p:sldIdLst>
    <p:sldId xmlns:r="http://schemas.openxmlformats.org/officeDocument/2006/relationships" id="256" r:id="Rde833c14dd904668"/>
    <p:sldId xmlns:r="http://schemas.openxmlformats.org/officeDocument/2006/relationships" id="257" r:id="R8c5bf960b1c844b4"/>
    <p:sldId xmlns:r="http://schemas.openxmlformats.org/officeDocument/2006/relationships" id="258" r:id="Rb3a78eb7758245b2"/>
    <p:sldId xmlns:r="http://schemas.openxmlformats.org/officeDocument/2006/relationships" id="259" r:id="R588729cb8e2b430b"/>
    <p:sldId xmlns:r="http://schemas.openxmlformats.org/officeDocument/2006/relationships" id="260" r:id="Re5f652f8995545c1"/>
    <p:sldId xmlns:r="http://schemas.openxmlformats.org/officeDocument/2006/relationships" id="261" r:id="Rab6d9cb0dbd9429f"/>
    <p:sldId xmlns:r="http://schemas.openxmlformats.org/officeDocument/2006/relationships" id="262" r:id="R2f364ffadcb3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255a86998436d" /><Relationship Type="http://schemas.openxmlformats.org/officeDocument/2006/relationships/slide" Target="/ppt/slides/slide1.xml" Id="Rde833c14dd904668" /><Relationship Type="http://schemas.openxmlformats.org/officeDocument/2006/relationships/slide" Target="/ppt/slides/slide2.xml" Id="R8c5bf960b1c844b4" /><Relationship Type="http://schemas.openxmlformats.org/officeDocument/2006/relationships/slide" Target="/ppt/slides/slide3.xml" Id="Rb3a78eb7758245b2" /><Relationship Type="http://schemas.openxmlformats.org/officeDocument/2006/relationships/slide" Target="/ppt/slides/slide4.xml" Id="R588729cb8e2b430b" /><Relationship Type="http://schemas.openxmlformats.org/officeDocument/2006/relationships/slide" Target="/ppt/slides/slide5.xml" Id="Re5f652f8995545c1" /><Relationship Type="http://schemas.openxmlformats.org/officeDocument/2006/relationships/slide" Target="/ppt/slides/slide6.xml" Id="Rab6d9cb0dbd9429f" /><Relationship Type="http://schemas.openxmlformats.org/officeDocument/2006/relationships/slide" Target="/ppt/slides/slide7.xml" Id="R2f364ffadcb3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51d7d346c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ebe909024e29" /><Relationship Type="http://schemas.openxmlformats.org/officeDocument/2006/relationships/theme" Target="/ppt/slideMasters/theme/theme1.xml" Id="R218052c29bcf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3ebe90902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2a79102a3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3028ed04f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44cdc4dd147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c12fe91dc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25a0de2b444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ee7f7582e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4fab7c41844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ROTNES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ROTNES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3 037 397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ROTNES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helge@srfsnosk8.no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ROTNES AS</a:t>
            </a:r>
          </a:p>
        </p:txBody>
      </p:sp>
    </p:spTree>
  </p:cSld>
  <p:clrMapOvr>
    <a:masterClrMapping xmlns:a="http://schemas.openxmlformats.org/drawingml/2006/main"/>
  </p:clrMapOvr>
</p:sld>
</file>