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d4f978ca814b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8d883f04cf4eb6"/>
  </p:sldMasterIdLst>
  <p:sldIdLst>
    <p:sldId xmlns:r="http://schemas.openxmlformats.org/officeDocument/2006/relationships" id="256" r:id="R6fdc03748c85418f"/>
    <p:sldId xmlns:r="http://schemas.openxmlformats.org/officeDocument/2006/relationships" id="257" r:id="R76b5b63a901a4342"/>
    <p:sldId xmlns:r="http://schemas.openxmlformats.org/officeDocument/2006/relationships" id="258" r:id="R80bfe5da76e44898"/>
    <p:sldId xmlns:r="http://schemas.openxmlformats.org/officeDocument/2006/relationships" id="259" r:id="R59c62b0192e046f0"/>
    <p:sldId xmlns:r="http://schemas.openxmlformats.org/officeDocument/2006/relationships" id="260" r:id="Rd3fe4195d08e4a1b"/>
    <p:sldId xmlns:r="http://schemas.openxmlformats.org/officeDocument/2006/relationships" id="261" r:id="R7bd451930d604311"/>
    <p:sldId xmlns:r="http://schemas.openxmlformats.org/officeDocument/2006/relationships" id="262" r:id="R402d94b8ace047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8d883f04cf4eb6" /><Relationship Type="http://schemas.openxmlformats.org/officeDocument/2006/relationships/slide" Target="/ppt/slides/slide1.xml" Id="R6fdc03748c85418f" /><Relationship Type="http://schemas.openxmlformats.org/officeDocument/2006/relationships/slide" Target="/ppt/slides/slide2.xml" Id="R76b5b63a901a4342" /><Relationship Type="http://schemas.openxmlformats.org/officeDocument/2006/relationships/slide" Target="/ppt/slides/slide3.xml" Id="R80bfe5da76e44898" /><Relationship Type="http://schemas.openxmlformats.org/officeDocument/2006/relationships/slide" Target="/ppt/slides/slide4.xml" Id="R59c62b0192e046f0" /><Relationship Type="http://schemas.openxmlformats.org/officeDocument/2006/relationships/slide" Target="/ppt/slides/slide5.xml" Id="Rd3fe4195d08e4a1b" /><Relationship Type="http://schemas.openxmlformats.org/officeDocument/2006/relationships/slide" Target="/ppt/slides/slide6.xml" Id="R7bd451930d604311" /><Relationship Type="http://schemas.openxmlformats.org/officeDocument/2006/relationships/slide" Target="/ppt/slides/slide7.xml" Id="R402d94b8ace047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79e2eeeb1845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e60cb5dd444f7" /><Relationship Type="http://schemas.openxmlformats.org/officeDocument/2006/relationships/theme" Target="/ppt/slideMasters/theme/theme1.xml" Id="Rdbd126011b7a4f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7e60cb5dd444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b5a2b4e8640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e5a1d255240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46bf5635448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f8a816b344e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611143e8840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0da59ea0544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4457d170c45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AJO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AJO AS ble etablert [år] og holder til i Lindesnes.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964 167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9 589 660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9 947 835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 JONASSEN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4520 Lindesnes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989 176 609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AJO AS</a:t>
            </a:r>
          </a:p>
        </p:txBody>
      </p:sp>
    </p:spTree>
  </p:cSld>
  <p:clrMapOvr>
    <a:masterClrMapping xmlns:a="http://schemas.openxmlformats.org/drawingml/2006/main"/>
  </p:clrMapOvr>
</p:sld>
</file>