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911f376954c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2aae6fad744e5"/>
  </p:sldMasterIdLst>
  <p:sldIdLst>
    <p:sldId xmlns:r="http://schemas.openxmlformats.org/officeDocument/2006/relationships" id="256" r:id="Re77748a843004c02"/>
    <p:sldId xmlns:r="http://schemas.openxmlformats.org/officeDocument/2006/relationships" id="257" r:id="R8fdb2da64a684eb7"/>
    <p:sldId xmlns:r="http://schemas.openxmlformats.org/officeDocument/2006/relationships" id="258" r:id="Re6e9bc76297e4497"/>
    <p:sldId xmlns:r="http://schemas.openxmlformats.org/officeDocument/2006/relationships" id="259" r:id="Rc7b6ce260a1b4104"/>
    <p:sldId xmlns:r="http://schemas.openxmlformats.org/officeDocument/2006/relationships" id="260" r:id="Rc1f34ce3e48446bf"/>
    <p:sldId xmlns:r="http://schemas.openxmlformats.org/officeDocument/2006/relationships" id="261" r:id="R7a2699daea15471c"/>
    <p:sldId xmlns:r="http://schemas.openxmlformats.org/officeDocument/2006/relationships" id="262" r:id="Rd7cc780cb496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2aae6fad744e5" /><Relationship Type="http://schemas.openxmlformats.org/officeDocument/2006/relationships/slide" Target="/ppt/slides/slide1.xml" Id="Re77748a843004c02" /><Relationship Type="http://schemas.openxmlformats.org/officeDocument/2006/relationships/slide" Target="/ppt/slides/slide2.xml" Id="R8fdb2da64a684eb7" /><Relationship Type="http://schemas.openxmlformats.org/officeDocument/2006/relationships/slide" Target="/ppt/slides/slide3.xml" Id="Re6e9bc76297e4497" /><Relationship Type="http://schemas.openxmlformats.org/officeDocument/2006/relationships/slide" Target="/ppt/slides/slide4.xml" Id="Rc7b6ce260a1b4104" /><Relationship Type="http://schemas.openxmlformats.org/officeDocument/2006/relationships/slide" Target="/ppt/slides/slide5.xml" Id="Rc1f34ce3e48446bf" /><Relationship Type="http://schemas.openxmlformats.org/officeDocument/2006/relationships/slide" Target="/ppt/slides/slide6.xml" Id="R7a2699daea15471c" /><Relationship Type="http://schemas.openxmlformats.org/officeDocument/2006/relationships/slide" Target="/ppt/slides/slide7.xml" Id="Rd7cc780cb496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aee826686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9ccf3d0449c4" /><Relationship Type="http://schemas.openxmlformats.org/officeDocument/2006/relationships/theme" Target="/ppt/slideMasters/theme/theme1.xml" Id="R6fdb5ed6c93048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d9ccf3d04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2dc892dd2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353c359c9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e922fec9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4cf6c61048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61ec79317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84e3d765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ff9306271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ORDIN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ORDIN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−555 127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−134 439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3 580 956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3 682 565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HØILAND ORDIN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ORDIN AS</a:t>
            </a:r>
          </a:p>
        </p:txBody>
      </p:sp>
    </p:spTree>
  </p:cSld>
  <p:clrMapOvr>
    <a:masterClrMapping xmlns:a="http://schemas.openxmlformats.org/drawingml/2006/main"/>
  </p:clrMapOvr>
</p:sld>
</file>