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2d796fb4b441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c801dfb2a84022"/>
  </p:sldMasterIdLst>
  <p:sldIdLst>
    <p:sldId xmlns:r="http://schemas.openxmlformats.org/officeDocument/2006/relationships" id="256" r:id="Rc2252f044d364088"/>
    <p:sldId xmlns:r="http://schemas.openxmlformats.org/officeDocument/2006/relationships" id="257" r:id="R182972d4519c47b6"/>
    <p:sldId xmlns:r="http://schemas.openxmlformats.org/officeDocument/2006/relationships" id="258" r:id="R4823e71806344087"/>
    <p:sldId xmlns:r="http://schemas.openxmlformats.org/officeDocument/2006/relationships" id="259" r:id="R44630af7f345492e"/>
    <p:sldId xmlns:r="http://schemas.openxmlformats.org/officeDocument/2006/relationships" id="260" r:id="R02834f99e5c54235"/>
    <p:sldId xmlns:r="http://schemas.openxmlformats.org/officeDocument/2006/relationships" id="261" r:id="Rfd9453ec5908412a"/>
    <p:sldId xmlns:r="http://schemas.openxmlformats.org/officeDocument/2006/relationships" id="262" r:id="R82988f355ad242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801dfb2a84022" /><Relationship Type="http://schemas.openxmlformats.org/officeDocument/2006/relationships/slide" Target="/ppt/slides/slide1.xml" Id="Rc2252f044d364088" /><Relationship Type="http://schemas.openxmlformats.org/officeDocument/2006/relationships/slide" Target="/ppt/slides/slide2.xml" Id="R182972d4519c47b6" /><Relationship Type="http://schemas.openxmlformats.org/officeDocument/2006/relationships/slide" Target="/ppt/slides/slide3.xml" Id="R4823e71806344087" /><Relationship Type="http://schemas.openxmlformats.org/officeDocument/2006/relationships/slide" Target="/ppt/slides/slide4.xml" Id="R44630af7f345492e" /><Relationship Type="http://schemas.openxmlformats.org/officeDocument/2006/relationships/slide" Target="/ppt/slides/slide5.xml" Id="R02834f99e5c54235" /><Relationship Type="http://schemas.openxmlformats.org/officeDocument/2006/relationships/slide" Target="/ppt/slides/slide6.xml" Id="Rfd9453ec5908412a" /><Relationship Type="http://schemas.openxmlformats.org/officeDocument/2006/relationships/slide" Target="/ppt/slides/slide7.xml" Id="R82988f355ad242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491d4ab7347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1b4944d6b4a12" /><Relationship Type="http://schemas.openxmlformats.org/officeDocument/2006/relationships/theme" Target="/ppt/slideMasters/theme/theme1.xml" Id="Rafef7ba8515f4a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d1b4944d6b4a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5007082c348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5226cc0ed4c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667450e0543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75a90461b4e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2b22f042f47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ec9efe3354a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077e5bb2043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-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-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- MASKIN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-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-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-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−268 219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3 016 785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-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-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Audnedalsveien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989 176 420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- MASKIN AS</a:t>
            </a:r>
          </a:p>
        </p:txBody>
      </p:sp>
    </p:spTree>
  </p:cSld>
  <p:clrMapOvr>
    <a:masterClrMapping xmlns:a="http://schemas.openxmlformats.org/drawingml/2006/main"/>
  </p:clrMapOvr>
</p:sld>
</file>