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c248ca086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beb94e4d24993"/>
  </p:sldMasterIdLst>
  <p:sldIdLst>
    <p:sldId xmlns:r="http://schemas.openxmlformats.org/officeDocument/2006/relationships" id="256" r:id="R41a1c81fe0f240c8"/>
    <p:sldId xmlns:r="http://schemas.openxmlformats.org/officeDocument/2006/relationships" id="257" r:id="R1dee393e18be4ccc"/>
    <p:sldId xmlns:r="http://schemas.openxmlformats.org/officeDocument/2006/relationships" id="258" r:id="Re894c2d484b841f6"/>
    <p:sldId xmlns:r="http://schemas.openxmlformats.org/officeDocument/2006/relationships" id="259" r:id="R787bec73a362417d"/>
    <p:sldId xmlns:r="http://schemas.openxmlformats.org/officeDocument/2006/relationships" id="260" r:id="R9133bcd3f081434c"/>
    <p:sldId xmlns:r="http://schemas.openxmlformats.org/officeDocument/2006/relationships" id="261" r:id="Rf3c87cda5e7a4dde"/>
    <p:sldId xmlns:r="http://schemas.openxmlformats.org/officeDocument/2006/relationships" id="262" r:id="R400c76f8ff80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beb94e4d24993" /><Relationship Type="http://schemas.openxmlformats.org/officeDocument/2006/relationships/slide" Target="/ppt/slides/slide1.xml" Id="R41a1c81fe0f240c8" /><Relationship Type="http://schemas.openxmlformats.org/officeDocument/2006/relationships/slide" Target="/ppt/slides/slide2.xml" Id="R1dee393e18be4ccc" /><Relationship Type="http://schemas.openxmlformats.org/officeDocument/2006/relationships/slide" Target="/ppt/slides/slide3.xml" Id="Re894c2d484b841f6" /><Relationship Type="http://schemas.openxmlformats.org/officeDocument/2006/relationships/slide" Target="/ppt/slides/slide4.xml" Id="R787bec73a362417d" /><Relationship Type="http://schemas.openxmlformats.org/officeDocument/2006/relationships/slide" Target="/ppt/slides/slide5.xml" Id="R9133bcd3f081434c" /><Relationship Type="http://schemas.openxmlformats.org/officeDocument/2006/relationships/slide" Target="/ppt/slides/slide6.xml" Id="Rf3c87cda5e7a4dde" /><Relationship Type="http://schemas.openxmlformats.org/officeDocument/2006/relationships/slide" Target="/ppt/slides/slide7.xml" Id="R400c76f8ff80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8763d7ef6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3bad2ba1457c" /><Relationship Type="http://schemas.openxmlformats.org/officeDocument/2006/relationships/theme" Target="/ppt/slideMasters/theme/theme1.xml" Id="R406ef89d9635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83bad2ba1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8781c1e8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d663c5f6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a952bb97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fe8f0fa0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3d7b47fa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8dbc4e75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9832613a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EJRET INVEST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ASPESLETTEN OLAV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Jørstads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