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60afcb7f7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5d74672b44716"/>
  </p:sldMasterIdLst>
  <p:sldIdLst>
    <p:sldId xmlns:r="http://schemas.openxmlformats.org/officeDocument/2006/relationships" id="256" r:id="Rf26b799c9b904316"/>
    <p:sldId xmlns:r="http://schemas.openxmlformats.org/officeDocument/2006/relationships" id="257" r:id="Rf6bbe99b51e042d6"/>
    <p:sldId xmlns:r="http://schemas.openxmlformats.org/officeDocument/2006/relationships" id="258" r:id="Rf34cb9cf5ce8492c"/>
    <p:sldId xmlns:r="http://schemas.openxmlformats.org/officeDocument/2006/relationships" id="259" r:id="Rbf4b83488cb14ce5"/>
    <p:sldId xmlns:r="http://schemas.openxmlformats.org/officeDocument/2006/relationships" id="260" r:id="R451579a358f64d2c"/>
    <p:sldId xmlns:r="http://schemas.openxmlformats.org/officeDocument/2006/relationships" id="261" r:id="R4ad21e7dbea6490e"/>
    <p:sldId xmlns:r="http://schemas.openxmlformats.org/officeDocument/2006/relationships" id="262" r:id="R59589b2ed30d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5d74672b44716" /><Relationship Type="http://schemas.openxmlformats.org/officeDocument/2006/relationships/slide" Target="/ppt/slides/slide1.xml" Id="Rf26b799c9b904316" /><Relationship Type="http://schemas.openxmlformats.org/officeDocument/2006/relationships/slide" Target="/ppt/slides/slide2.xml" Id="Rf6bbe99b51e042d6" /><Relationship Type="http://schemas.openxmlformats.org/officeDocument/2006/relationships/slide" Target="/ppt/slides/slide3.xml" Id="Rf34cb9cf5ce8492c" /><Relationship Type="http://schemas.openxmlformats.org/officeDocument/2006/relationships/slide" Target="/ppt/slides/slide4.xml" Id="Rbf4b83488cb14ce5" /><Relationship Type="http://schemas.openxmlformats.org/officeDocument/2006/relationships/slide" Target="/ppt/slides/slide5.xml" Id="R451579a358f64d2c" /><Relationship Type="http://schemas.openxmlformats.org/officeDocument/2006/relationships/slide" Target="/ppt/slides/slide6.xml" Id="R4ad21e7dbea6490e" /><Relationship Type="http://schemas.openxmlformats.org/officeDocument/2006/relationships/slide" Target="/ppt/slides/slide7.xml" Id="R59589b2ed30d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a4219cf1a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cb046e6143e6" /><Relationship Type="http://schemas.openxmlformats.org/officeDocument/2006/relationships/theme" Target="/ppt/slideMasters/theme/theme1.xml" Id="R00db76bb89c9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3cb046e61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1c139473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4eaa5870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177b748e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4440e54e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e1233ce4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ef1557ec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1b236e10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