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58fb013a50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c362ec515445e"/>
  </p:sldMasterIdLst>
  <p:sldIdLst>
    <p:sldId xmlns:r="http://schemas.openxmlformats.org/officeDocument/2006/relationships" id="256" r:id="R41c6337a9ceb4287"/>
    <p:sldId xmlns:r="http://schemas.openxmlformats.org/officeDocument/2006/relationships" id="257" r:id="R7bfbf9083cb446a5"/>
    <p:sldId xmlns:r="http://schemas.openxmlformats.org/officeDocument/2006/relationships" id="258" r:id="R70cd53312d5a4acb"/>
    <p:sldId xmlns:r="http://schemas.openxmlformats.org/officeDocument/2006/relationships" id="259" r:id="R3340e3f9fc414064"/>
    <p:sldId xmlns:r="http://schemas.openxmlformats.org/officeDocument/2006/relationships" id="260" r:id="Ra7167f7746bf4c80"/>
    <p:sldId xmlns:r="http://schemas.openxmlformats.org/officeDocument/2006/relationships" id="261" r:id="R9239555d10e84b1e"/>
    <p:sldId xmlns:r="http://schemas.openxmlformats.org/officeDocument/2006/relationships" id="262" r:id="R62a64e7bace0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c362ec515445e" /><Relationship Type="http://schemas.openxmlformats.org/officeDocument/2006/relationships/slide" Target="/ppt/slides/slide1.xml" Id="R41c6337a9ceb4287" /><Relationship Type="http://schemas.openxmlformats.org/officeDocument/2006/relationships/slide" Target="/ppt/slides/slide2.xml" Id="R7bfbf9083cb446a5" /><Relationship Type="http://schemas.openxmlformats.org/officeDocument/2006/relationships/slide" Target="/ppt/slides/slide3.xml" Id="R70cd53312d5a4acb" /><Relationship Type="http://schemas.openxmlformats.org/officeDocument/2006/relationships/slide" Target="/ppt/slides/slide4.xml" Id="R3340e3f9fc414064" /><Relationship Type="http://schemas.openxmlformats.org/officeDocument/2006/relationships/slide" Target="/ppt/slides/slide5.xml" Id="Ra7167f7746bf4c80" /><Relationship Type="http://schemas.openxmlformats.org/officeDocument/2006/relationships/slide" Target="/ppt/slides/slide6.xml" Id="R9239555d10e84b1e" /><Relationship Type="http://schemas.openxmlformats.org/officeDocument/2006/relationships/slide" Target="/ppt/slides/slide7.xml" Id="R62a64e7bace0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a2d21c30c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66299a1ec492c" /><Relationship Type="http://schemas.openxmlformats.org/officeDocument/2006/relationships/theme" Target="/ppt/slideMasters/theme/theme1.xml" Id="R915a294d4e214b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a66299a1ec49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ee345b50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5ff45aab548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2a92fe2d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a48894fa94f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3f4c04e23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279a67e504d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8ec95699c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ULVAN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ULVAN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6 277 883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48 876 103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49 319 721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ODDVAR ULVAN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