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30c592aa34a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56cdae12e44b6e"/>
  </p:sldMasterIdLst>
  <p:sldIdLst>
    <p:sldId xmlns:r="http://schemas.openxmlformats.org/officeDocument/2006/relationships" id="256" r:id="Rc9fa8054de1b4fe4"/>
    <p:sldId xmlns:r="http://schemas.openxmlformats.org/officeDocument/2006/relationships" id="257" r:id="R49216c0b8f0d4447"/>
    <p:sldId xmlns:r="http://schemas.openxmlformats.org/officeDocument/2006/relationships" id="258" r:id="Rb8e34e95c10c407f"/>
    <p:sldId xmlns:r="http://schemas.openxmlformats.org/officeDocument/2006/relationships" id="259" r:id="Rb8b5603097154e74"/>
    <p:sldId xmlns:r="http://schemas.openxmlformats.org/officeDocument/2006/relationships" id="260" r:id="Rf9eb84e5058e4d1b"/>
    <p:sldId xmlns:r="http://schemas.openxmlformats.org/officeDocument/2006/relationships" id="261" r:id="R97fe1da26fc94c82"/>
    <p:sldId xmlns:r="http://schemas.openxmlformats.org/officeDocument/2006/relationships" id="262" r:id="Rd6c959ef100d4f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56cdae12e44b6e" /><Relationship Type="http://schemas.openxmlformats.org/officeDocument/2006/relationships/slide" Target="/ppt/slides/slide1.xml" Id="Rc9fa8054de1b4fe4" /><Relationship Type="http://schemas.openxmlformats.org/officeDocument/2006/relationships/slide" Target="/ppt/slides/slide2.xml" Id="R49216c0b8f0d4447" /><Relationship Type="http://schemas.openxmlformats.org/officeDocument/2006/relationships/slide" Target="/ppt/slides/slide3.xml" Id="Rb8e34e95c10c407f" /><Relationship Type="http://schemas.openxmlformats.org/officeDocument/2006/relationships/slide" Target="/ppt/slides/slide4.xml" Id="Rb8b5603097154e74" /><Relationship Type="http://schemas.openxmlformats.org/officeDocument/2006/relationships/slide" Target="/ppt/slides/slide5.xml" Id="Rf9eb84e5058e4d1b" /><Relationship Type="http://schemas.openxmlformats.org/officeDocument/2006/relationships/slide" Target="/ppt/slides/slide6.xml" Id="R97fe1da26fc94c82" /><Relationship Type="http://schemas.openxmlformats.org/officeDocument/2006/relationships/slide" Target="/ppt/slides/slide7.xml" Id="Rd6c959ef100d4f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bbc13a3cb43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9b12672b24156" /><Relationship Type="http://schemas.openxmlformats.org/officeDocument/2006/relationships/theme" Target="/ppt/slideMasters/theme/theme1.xml" Id="Rde717fcb360246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d9b12672b241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9a4eb0bbe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51620e3ef43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a090b02e1149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30161bcef46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9bc7a094cd46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2b41e0f6243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e74fec9f347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ADMENTO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ADMENTO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295 797 956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23 316 836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17 332 555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50 192 332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130 885 384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Rosten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7072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40 55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www.admento.no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989 176 013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ADMENTO AS</a:t>
            </a:r>
          </a:p>
        </p:txBody>
      </p:sp>
    </p:spTree>
  </p:cSld>
  <p:clrMapOvr>
    <a:masterClrMapping xmlns:a="http://schemas.openxmlformats.org/drawingml/2006/main"/>
  </p:clrMapOvr>
</p:sld>
</file>