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59acbba0141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657c3f5d941c6"/>
  </p:sldMasterIdLst>
  <p:sldIdLst>
    <p:sldId xmlns:r="http://schemas.openxmlformats.org/officeDocument/2006/relationships" id="256" r:id="R069a35f8ac41402a"/>
    <p:sldId xmlns:r="http://schemas.openxmlformats.org/officeDocument/2006/relationships" id="257" r:id="R9389a9887bd84233"/>
    <p:sldId xmlns:r="http://schemas.openxmlformats.org/officeDocument/2006/relationships" id="258" r:id="R091fa431a8b84147"/>
    <p:sldId xmlns:r="http://schemas.openxmlformats.org/officeDocument/2006/relationships" id="259" r:id="R835abd4098f84625"/>
    <p:sldId xmlns:r="http://schemas.openxmlformats.org/officeDocument/2006/relationships" id="260" r:id="Rd92250a355d547ae"/>
    <p:sldId xmlns:r="http://schemas.openxmlformats.org/officeDocument/2006/relationships" id="261" r:id="R65ffe0db7db74ea2"/>
    <p:sldId xmlns:r="http://schemas.openxmlformats.org/officeDocument/2006/relationships" id="262" r:id="R1e340aeab307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657c3f5d941c6" /><Relationship Type="http://schemas.openxmlformats.org/officeDocument/2006/relationships/slide" Target="/ppt/slides/slide1.xml" Id="R069a35f8ac41402a" /><Relationship Type="http://schemas.openxmlformats.org/officeDocument/2006/relationships/slide" Target="/ppt/slides/slide2.xml" Id="R9389a9887bd84233" /><Relationship Type="http://schemas.openxmlformats.org/officeDocument/2006/relationships/slide" Target="/ppt/slides/slide3.xml" Id="R091fa431a8b84147" /><Relationship Type="http://schemas.openxmlformats.org/officeDocument/2006/relationships/slide" Target="/ppt/slides/slide4.xml" Id="R835abd4098f84625" /><Relationship Type="http://schemas.openxmlformats.org/officeDocument/2006/relationships/slide" Target="/ppt/slides/slide5.xml" Id="Rd92250a355d547ae" /><Relationship Type="http://schemas.openxmlformats.org/officeDocument/2006/relationships/slide" Target="/ppt/slides/slide6.xml" Id="R65ffe0db7db74ea2" /><Relationship Type="http://schemas.openxmlformats.org/officeDocument/2006/relationships/slide" Target="/ppt/slides/slide7.xml" Id="R1e340aeab307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06a19ec5a44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ab94fb6774a0e" /><Relationship Type="http://schemas.openxmlformats.org/officeDocument/2006/relationships/theme" Target="/ppt/slideMasters/theme/theme1.xml" Id="R6cd531a378704d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ab94fb677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5592bed5748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d61d1376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8fd24a2b41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4e90cff8b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2f1c0638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9b1f8ac434c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f555d3755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DIVINO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DIVINO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12 070 814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11 636 238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ØVERLIE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Fagerhaugvegen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989 175 408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