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d63dee1a48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bcbc0444cc43b4"/>
  </p:sldMasterIdLst>
  <p:sldIdLst>
    <p:sldId xmlns:r="http://schemas.openxmlformats.org/officeDocument/2006/relationships" id="256" r:id="Ra63e185f4dd3408b"/>
    <p:sldId xmlns:r="http://schemas.openxmlformats.org/officeDocument/2006/relationships" id="257" r:id="Ref99a7ebfc064286"/>
    <p:sldId xmlns:r="http://schemas.openxmlformats.org/officeDocument/2006/relationships" id="258" r:id="R53479a1d930349b0"/>
    <p:sldId xmlns:r="http://schemas.openxmlformats.org/officeDocument/2006/relationships" id="259" r:id="Ra5ad9b15096d4898"/>
    <p:sldId xmlns:r="http://schemas.openxmlformats.org/officeDocument/2006/relationships" id="260" r:id="R3e2b69d15c1a458f"/>
    <p:sldId xmlns:r="http://schemas.openxmlformats.org/officeDocument/2006/relationships" id="261" r:id="R177a4de018c445fb"/>
    <p:sldId xmlns:r="http://schemas.openxmlformats.org/officeDocument/2006/relationships" id="262" r:id="R14d35914e5c94f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cbc0444cc43b4" /><Relationship Type="http://schemas.openxmlformats.org/officeDocument/2006/relationships/slide" Target="/ppt/slides/slide1.xml" Id="Ra63e185f4dd3408b" /><Relationship Type="http://schemas.openxmlformats.org/officeDocument/2006/relationships/slide" Target="/ppt/slides/slide2.xml" Id="Ref99a7ebfc064286" /><Relationship Type="http://schemas.openxmlformats.org/officeDocument/2006/relationships/slide" Target="/ppt/slides/slide3.xml" Id="R53479a1d930349b0" /><Relationship Type="http://schemas.openxmlformats.org/officeDocument/2006/relationships/slide" Target="/ppt/slides/slide4.xml" Id="Ra5ad9b15096d4898" /><Relationship Type="http://schemas.openxmlformats.org/officeDocument/2006/relationships/slide" Target="/ppt/slides/slide5.xml" Id="R3e2b69d15c1a458f" /><Relationship Type="http://schemas.openxmlformats.org/officeDocument/2006/relationships/slide" Target="/ppt/slides/slide6.xml" Id="R177a4de018c445fb" /><Relationship Type="http://schemas.openxmlformats.org/officeDocument/2006/relationships/slide" Target="/ppt/slides/slide7.xml" Id="R14d35914e5c94f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0f529225c49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04d0142a44245" /><Relationship Type="http://schemas.openxmlformats.org/officeDocument/2006/relationships/theme" Target="/ppt/slideMasters/theme/theme1.xml" Id="Rce6ecc9909cc40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d04d0142a442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8a08e0fa741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fb494212c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9b89663c4b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000fa1669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4eac05a645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49a7f694141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cbd945c8d47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ASTRI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ASTRI HOLDING AS ble etablert [år] og holder til i Ålgård.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10 266 882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LIMA TOR ARNE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KOMMEDAL UNN LIMA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LIMA KNUT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LIMA MAREN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Opstadveien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4331 Ålgård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989 174 606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ASTRI HOLDING AS</a:t>
            </a:r>
          </a:p>
        </p:txBody>
      </p:sp>
    </p:spTree>
  </p:cSld>
  <p:clrMapOvr>
    <a:masterClrMapping xmlns:a="http://schemas.openxmlformats.org/drawingml/2006/main"/>
  </p:clrMapOvr>
</p:sld>
</file>