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87a5f99315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80c93f397740bd"/>
  </p:sldMasterIdLst>
  <p:sldIdLst>
    <p:sldId xmlns:r="http://schemas.openxmlformats.org/officeDocument/2006/relationships" id="256" r:id="R3ab682e239ba4367"/>
    <p:sldId xmlns:r="http://schemas.openxmlformats.org/officeDocument/2006/relationships" id="257" r:id="R2970eabd82564ebe"/>
    <p:sldId xmlns:r="http://schemas.openxmlformats.org/officeDocument/2006/relationships" id="258" r:id="Rbc66cda6f35148ee"/>
    <p:sldId xmlns:r="http://schemas.openxmlformats.org/officeDocument/2006/relationships" id="259" r:id="Rd9dc424bcdee40a5"/>
    <p:sldId xmlns:r="http://schemas.openxmlformats.org/officeDocument/2006/relationships" id="260" r:id="Rbe9dfceda2e3483b"/>
    <p:sldId xmlns:r="http://schemas.openxmlformats.org/officeDocument/2006/relationships" id="261" r:id="Rbc6ac42e52d842dc"/>
    <p:sldId xmlns:r="http://schemas.openxmlformats.org/officeDocument/2006/relationships" id="262" r:id="Rd2c118ceb4f6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0c93f397740bd" /><Relationship Type="http://schemas.openxmlformats.org/officeDocument/2006/relationships/slide" Target="/ppt/slides/slide1.xml" Id="R3ab682e239ba4367" /><Relationship Type="http://schemas.openxmlformats.org/officeDocument/2006/relationships/slide" Target="/ppt/slides/slide2.xml" Id="R2970eabd82564ebe" /><Relationship Type="http://schemas.openxmlformats.org/officeDocument/2006/relationships/slide" Target="/ppt/slides/slide3.xml" Id="Rbc66cda6f35148ee" /><Relationship Type="http://schemas.openxmlformats.org/officeDocument/2006/relationships/slide" Target="/ppt/slides/slide4.xml" Id="Rd9dc424bcdee40a5" /><Relationship Type="http://schemas.openxmlformats.org/officeDocument/2006/relationships/slide" Target="/ppt/slides/slide5.xml" Id="Rbe9dfceda2e3483b" /><Relationship Type="http://schemas.openxmlformats.org/officeDocument/2006/relationships/slide" Target="/ppt/slides/slide6.xml" Id="Rbc6ac42e52d842dc" /><Relationship Type="http://schemas.openxmlformats.org/officeDocument/2006/relationships/slide" Target="/ppt/slides/slide7.xml" Id="Rd2c118ceb4f6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1946edae0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a1b6eb1944469" /><Relationship Type="http://schemas.openxmlformats.org/officeDocument/2006/relationships/theme" Target="/ppt/slideMasters/theme/theme1.xml" Id="R885e49ab70654b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a1b6eb194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9af39d2274a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2f9cf729e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02ae661c4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64eece5bd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d5e6ff6ef40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1c5d554043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91ce45cee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