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628dfc0724e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378cd35054527"/>
  </p:sldMasterIdLst>
  <p:sldIdLst>
    <p:sldId xmlns:r="http://schemas.openxmlformats.org/officeDocument/2006/relationships" id="256" r:id="R55244c79b2ae47fc"/>
    <p:sldId xmlns:r="http://schemas.openxmlformats.org/officeDocument/2006/relationships" id="257" r:id="Rbd927d75ec5c4ce8"/>
    <p:sldId xmlns:r="http://schemas.openxmlformats.org/officeDocument/2006/relationships" id="258" r:id="R579306b905b142c3"/>
    <p:sldId xmlns:r="http://schemas.openxmlformats.org/officeDocument/2006/relationships" id="259" r:id="Rea93709441d0483a"/>
    <p:sldId xmlns:r="http://schemas.openxmlformats.org/officeDocument/2006/relationships" id="260" r:id="R28c7f79edd9c4cbf"/>
    <p:sldId xmlns:r="http://schemas.openxmlformats.org/officeDocument/2006/relationships" id="261" r:id="R5994934b2060413a"/>
    <p:sldId xmlns:r="http://schemas.openxmlformats.org/officeDocument/2006/relationships" id="262" r:id="Rff4a1da65407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378cd35054527" /><Relationship Type="http://schemas.openxmlformats.org/officeDocument/2006/relationships/slide" Target="/ppt/slides/slide1.xml" Id="R55244c79b2ae47fc" /><Relationship Type="http://schemas.openxmlformats.org/officeDocument/2006/relationships/slide" Target="/ppt/slides/slide2.xml" Id="Rbd927d75ec5c4ce8" /><Relationship Type="http://schemas.openxmlformats.org/officeDocument/2006/relationships/slide" Target="/ppt/slides/slide3.xml" Id="R579306b905b142c3" /><Relationship Type="http://schemas.openxmlformats.org/officeDocument/2006/relationships/slide" Target="/ppt/slides/slide4.xml" Id="Rea93709441d0483a" /><Relationship Type="http://schemas.openxmlformats.org/officeDocument/2006/relationships/slide" Target="/ppt/slides/slide5.xml" Id="R28c7f79edd9c4cbf" /><Relationship Type="http://schemas.openxmlformats.org/officeDocument/2006/relationships/slide" Target="/ppt/slides/slide6.xml" Id="R5994934b2060413a" /><Relationship Type="http://schemas.openxmlformats.org/officeDocument/2006/relationships/slide" Target="/ppt/slides/slide7.xml" Id="Rff4a1da65407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08a8508f5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52929182040a4" /><Relationship Type="http://schemas.openxmlformats.org/officeDocument/2006/relationships/theme" Target="/ppt/slideMasters/theme/theme1.xml" Id="R00e159679900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52929182040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b9d4265d8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8b192fbd9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eb08416d7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2abe5f72a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74272be04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1e06ad2c248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d3e5d1f1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KREDAN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KREDAN INVEST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RENSTRØM KNUT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Strømmsgate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KREDAN INVEST AS</a:t>
            </a:r>
          </a:p>
        </p:txBody>
      </p:sp>
    </p:spTree>
  </p:cSld>
  <p:clrMapOvr>
    <a:masterClrMapping xmlns:a="http://schemas.openxmlformats.org/drawingml/2006/main"/>
  </p:clrMapOvr>
</p:sld>
</file>