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49dc16739942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9da07db54464d29"/>
  </p:sldMasterIdLst>
  <p:sldIdLst>
    <p:sldId xmlns:r="http://schemas.openxmlformats.org/officeDocument/2006/relationships" id="256" r:id="Rb3a90a6af6ac43a8"/>
    <p:sldId xmlns:r="http://schemas.openxmlformats.org/officeDocument/2006/relationships" id="257" r:id="R8584284f0f124b99"/>
    <p:sldId xmlns:r="http://schemas.openxmlformats.org/officeDocument/2006/relationships" id="258" r:id="R4a794738ef224a82"/>
    <p:sldId xmlns:r="http://schemas.openxmlformats.org/officeDocument/2006/relationships" id="259" r:id="R9e7bc740ea024643"/>
    <p:sldId xmlns:r="http://schemas.openxmlformats.org/officeDocument/2006/relationships" id="260" r:id="R732c0746d71f49dc"/>
    <p:sldId xmlns:r="http://schemas.openxmlformats.org/officeDocument/2006/relationships" id="261" r:id="Rc1eef74eaa914c7e"/>
    <p:sldId xmlns:r="http://schemas.openxmlformats.org/officeDocument/2006/relationships" id="262" r:id="Rd025a2ee66eb43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da07db54464d29" /><Relationship Type="http://schemas.openxmlformats.org/officeDocument/2006/relationships/slide" Target="/ppt/slides/slide1.xml" Id="Rb3a90a6af6ac43a8" /><Relationship Type="http://schemas.openxmlformats.org/officeDocument/2006/relationships/slide" Target="/ppt/slides/slide2.xml" Id="R8584284f0f124b99" /><Relationship Type="http://schemas.openxmlformats.org/officeDocument/2006/relationships/slide" Target="/ppt/slides/slide3.xml" Id="R4a794738ef224a82" /><Relationship Type="http://schemas.openxmlformats.org/officeDocument/2006/relationships/slide" Target="/ppt/slides/slide4.xml" Id="R9e7bc740ea024643" /><Relationship Type="http://schemas.openxmlformats.org/officeDocument/2006/relationships/slide" Target="/ppt/slides/slide5.xml" Id="R732c0746d71f49dc" /><Relationship Type="http://schemas.openxmlformats.org/officeDocument/2006/relationships/slide" Target="/ppt/slides/slide6.xml" Id="Rc1eef74eaa914c7e" /><Relationship Type="http://schemas.openxmlformats.org/officeDocument/2006/relationships/slide" Target="/ppt/slides/slide7.xml" Id="Rd025a2ee66eb43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4f0ad33eab4df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fb6eb38c5470b" /><Relationship Type="http://schemas.openxmlformats.org/officeDocument/2006/relationships/theme" Target="/ppt/slideMasters/theme/theme1.xml" Id="R445e8a64327848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3fb6eb38c547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77d3d6e6d5434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f34fbc48047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0395caf12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bebc3bd2a843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31123b0b42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dc01cb93224d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d253e802844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EMC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21 844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−410 312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101 707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7 371 128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7 593 361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MAGNE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EMC INVEST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ANDREAS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CARINA 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FOLDAL CECILIE AANDAL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HELEN CECILIE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ma-fold@online.no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989 169 513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EMC INVEST AS</a:t>
            </a:r>
          </a:p>
        </p:txBody>
      </p:sp>
    </p:spTree>
  </p:cSld>
  <p:clrMapOvr>
    <a:masterClrMapping xmlns:a="http://schemas.openxmlformats.org/drawingml/2006/main"/>
  </p:clrMapOvr>
</p:sld>
</file>