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99decde38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7f5896a2a4b5c"/>
  </p:sldMasterIdLst>
  <p:sldIdLst>
    <p:sldId xmlns:r="http://schemas.openxmlformats.org/officeDocument/2006/relationships" id="256" r:id="Rf7f3a5c7ef394c96"/>
    <p:sldId xmlns:r="http://schemas.openxmlformats.org/officeDocument/2006/relationships" id="257" r:id="R0d40df22767a419e"/>
    <p:sldId xmlns:r="http://schemas.openxmlformats.org/officeDocument/2006/relationships" id="258" r:id="R492d1a4ee06d4f08"/>
    <p:sldId xmlns:r="http://schemas.openxmlformats.org/officeDocument/2006/relationships" id="259" r:id="R83871cb2004f43b1"/>
    <p:sldId xmlns:r="http://schemas.openxmlformats.org/officeDocument/2006/relationships" id="260" r:id="Rc9a085f0a7964620"/>
    <p:sldId xmlns:r="http://schemas.openxmlformats.org/officeDocument/2006/relationships" id="261" r:id="R672243c374cd404d"/>
    <p:sldId xmlns:r="http://schemas.openxmlformats.org/officeDocument/2006/relationships" id="262" r:id="R9ecd503979d9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7f5896a2a4b5c" /><Relationship Type="http://schemas.openxmlformats.org/officeDocument/2006/relationships/slide" Target="/ppt/slides/slide1.xml" Id="Rf7f3a5c7ef394c96" /><Relationship Type="http://schemas.openxmlformats.org/officeDocument/2006/relationships/slide" Target="/ppt/slides/slide2.xml" Id="R0d40df22767a419e" /><Relationship Type="http://schemas.openxmlformats.org/officeDocument/2006/relationships/slide" Target="/ppt/slides/slide3.xml" Id="R492d1a4ee06d4f08" /><Relationship Type="http://schemas.openxmlformats.org/officeDocument/2006/relationships/slide" Target="/ppt/slides/slide4.xml" Id="R83871cb2004f43b1" /><Relationship Type="http://schemas.openxmlformats.org/officeDocument/2006/relationships/slide" Target="/ppt/slides/slide5.xml" Id="Rc9a085f0a7964620" /><Relationship Type="http://schemas.openxmlformats.org/officeDocument/2006/relationships/slide" Target="/ppt/slides/slide6.xml" Id="R672243c374cd404d" /><Relationship Type="http://schemas.openxmlformats.org/officeDocument/2006/relationships/slide" Target="/ppt/slides/slide7.xml" Id="R9ecd503979d9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445511fa8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f2cb938c4140" /><Relationship Type="http://schemas.openxmlformats.org/officeDocument/2006/relationships/theme" Target="/ppt/slideMasters/theme/theme1.xml" Id="R371dc055e594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9f2cb938c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edd9b742c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b92999f65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8d8c421d42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879ef0570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f3c0ee01440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5d66a4d34e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08fd1591e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TWH INVEST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958 790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2 592 092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24 614 267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25 180 787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WIESE-HANSEN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Wiese-Hansen, Glasskaråsen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TWH INVEST AS</a:t>
            </a:r>
          </a:p>
        </p:txBody>
      </p:sp>
    </p:spTree>
  </p:cSld>
  <p:clrMapOvr>
    <a:masterClrMapping xmlns:a="http://schemas.openxmlformats.org/drawingml/2006/main"/>
  </p:clrMapOvr>
</p:sld>
</file>