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acf94db6bd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377717edf4a07"/>
  </p:sldMasterIdLst>
  <p:sldIdLst>
    <p:sldId xmlns:r="http://schemas.openxmlformats.org/officeDocument/2006/relationships" id="256" r:id="Ra28d121410104b67"/>
    <p:sldId xmlns:r="http://schemas.openxmlformats.org/officeDocument/2006/relationships" id="257" r:id="R79ed1f87e6e54f87"/>
    <p:sldId xmlns:r="http://schemas.openxmlformats.org/officeDocument/2006/relationships" id="258" r:id="R4bb0364c760d4c32"/>
    <p:sldId xmlns:r="http://schemas.openxmlformats.org/officeDocument/2006/relationships" id="259" r:id="Rb8e1854e52ca46fe"/>
    <p:sldId xmlns:r="http://schemas.openxmlformats.org/officeDocument/2006/relationships" id="260" r:id="R7447588b21ef48e7"/>
    <p:sldId xmlns:r="http://schemas.openxmlformats.org/officeDocument/2006/relationships" id="261" r:id="Rca7b6a4ee82249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377717edf4a07" /><Relationship Type="http://schemas.openxmlformats.org/officeDocument/2006/relationships/slide" Target="/ppt/slides/slide1.xml" Id="Ra28d121410104b67" /><Relationship Type="http://schemas.openxmlformats.org/officeDocument/2006/relationships/slide" Target="/ppt/slides/slide2.xml" Id="R79ed1f87e6e54f87" /><Relationship Type="http://schemas.openxmlformats.org/officeDocument/2006/relationships/slide" Target="/ppt/slides/slide3.xml" Id="R4bb0364c760d4c32" /><Relationship Type="http://schemas.openxmlformats.org/officeDocument/2006/relationships/slide" Target="/ppt/slides/slide4.xml" Id="Rb8e1854e52ca46fe" /><Relationship Type="http://schemas.openxmlformats.org/officeDocument/2006/relationships/slide" Target="/ppt/slides/slide5.xml" Id="R7447588b21ef48e7" /><Relationship Type="http://schemas.openxmlformats.org/officeDocument/2006/relationships/slide" Target="/ppt/slides/slide6.xml" Id="Rca7b6a4ee82249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249120f9546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ffea1592742ff" /><Relationship Type="http://schemas.openxmlformats.org/officeDocument/2006/relationships/theme" Target="/ppt/slideMasters/theme/theme1.xml" Id="R36fae3ebbb7c4e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9ffea1592742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45982c2f24d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76bab8aaf42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370bcc977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68b9f707049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b6362a138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f2b48aa494c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SEAFOOD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SEAFOOD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57 307 413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163 137 633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165 902 944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989 167 952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