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bdf90c3b6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4bb53a9cf490c"/>
  </p:sldMasterIdLst>
  <p:sldIdLst>
    <p:sldId xmlns:r="http://schemas.openxmlformats.org/officeDocument/2006/relationships" id="256" r:id="Red59b00b55824bcc"/>
    <p:sldId xmlns:r="http://schemas.openxmlformats.org/officeDocument/2006/relationships" id="257" r:id="R35d27f103d40411d"/>
    <p:sldId xmlns:r="http://schemas.openxmlformats.org/officeDocument/2006/relationships" id="258" r:id="Re294dd6913794315"/>
    <p:sldId xmlns:r="http://schemas.openxmlformats.org/officeDocument/2006/relationships" id="259" r:id="R3db6dd32b10e4a7e"/>
    <p:sldId xmlns:r="http://schemas.openxmlformats.org/officeDocument/2006/relationships" id="260" r:id="R7e8008b4b1ff49cc"/>
    <p:sldId xmlns:r="http://schemas.openxmlformats.org/officeDocument/2006/relationships" id="261" r:id="R0cc7c4089d824ae9"/>
    <p:sldId xmlns:r="http://schemas.openxmlformats.org/officeDocument/2006/relationships" id="262" r:id="Re4d4a0e33736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4bb53a9cf490c" /><Relationship Type="http://schemas.openxmlformats.org/officeDocument/2006/relationships/slide" Target="/ppt/slides/slide1.xml" Id="Red59b00b55824bcc" /><Relationship Type="http://schemas.openxmlformats.org/officeDocument/2006/relationships/slide" Target="/ppt/slides/slide2.xml" Id="R35d27f103d40411d" /><Relationship Type="http://schemas.openxmlformats.org/officeDocument/2006/relationships/slide" Target="/ppt/slides/slide3.xml" Id="Re294dd6913794315" /><Relationship Type="http://schemas.openxmlformats.org/officeDocument/2006/relationships/slide" Target="/ppt/slides/slide4.xml" Id="R3db6dd32b10e4a7e" /><Relationship Type="http://schemas.openxmlformats.org/officeDocument/2006/relationships/slide" Target="/ppt/slides/slide5.xml" Id="R7e8008b4b1ff49cc" /><Relationship Type="http://schemas.openxmlformats.org/officeDocument/2006/relationships/slide" Target="/ppt/slides/slide6.xml" Id="R0cc7c4089d824ae9" /><Relationship Type="http://schemas.openxmlformats.org/officeDocument/2006/relationships/slide" Target="/ppt/slides/slide7.xml" Id="Re4d4a0e33736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eefa897df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30412bbdc4db0" /><Relationship Type="http://schemas.openxmlformats.org/officeDocument/2006/relationships/theme" Target="/ppt/slideMasters/theme/theme1.xml" Id="R2aa36c7413cc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30412bbdc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328549db9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ed37bbc5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6deb5dcc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196d80fa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558a7ab3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a1529f78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66ddedb1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