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7e0e373c24b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47c998fac4e58"/>
  </p:sldMasterIdLst>
  <p:sldIdLst>
    <p:sldId xmlns:r="http://schemas.openxmlformats.org/officeDocument/2006/relationships" id="256" r:id="Recffa9056a4d46a2"/>
    <p:sldId xmlns:r="http://schemas.openxmlformats.org/officeDocument/2006/relationships" id="257" r:id="Rc0d1cc5f117f40d9"/>
    <p:sldId xmlns:r="http://schemas.openxmlformats.org/officeDocument/2006/relationships" id="258" r:id="R28c4574ac50b46b3"/>
    <p:sldId xmlns:r="http://schemas.openxmlformats.org/officeDocument/2006/relationships" id="259" r:id="Ra7fef74bb7994c0b"/>
    <p:sldId xmlns:r="http://schemas.openxmlformats.org/officeDocument/2006/relationships" id="260" r:id="R49b6a48d84f74dab"/>
    <p:sldId xmlns:r="http://schemas.openxmlformats.org/officeDocument/2006/relationships" id="261" r:id="Rf40e04f561d044f6"/>
    <p:sldId xmlns:r="http://schemas.openxmlformats.org/officeDocument/2006/relationships" id="262" r:id="Rbd4c8927a451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47c998fac4e58" /><Relationship Type="http://schemas.openxmlformats.org/officeDocument/2006/relationships/slide" Target="/ppt/slides/slide1.xml" Id="Recffa9056a4d46a2" /><Relationship Type="http://schemas.openxmlformats.org/officeDocument/2006/relationships/slide" Target="/ppt/slides/slide2.xml" Id="Rc0d1cc5f117f40d9" /><Relationship Type="http://schemas.openxmlformats.org/officeDocument/2006/relationships/slide" Target="/ppt/slides/slide3.xml" Id="R28c4574ac50b46b3" /><Relationship Type="http://schemas.openxmlformats.org/officeDocument/2006/relationships/slide" Target="/ppt/slides/slide4.xml" Id="Ra7fef74bb7994c0b" /><Relationship Type="http://schemas.openxmlformats.org/officeDocument/2006/relationships/slide" Target="/ppt/slides/slide5.xml" Id="R49b6a48d84f74dab" /><Relationship Type="http://schemas.openxmlformats.org/officeDocument/2006/relationships/slide" Target="/ppt/slides/slide6.xml" Id="Rf40e04f561d044f6" /><Relationship Type="http://schemas.openxmlformats.org/officeDocument/2006/relationships/slide" Target="/ppt/slides/slide7.xml" Id="Rbd4c8927a451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9ddd3eaa1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a4355501d4ccf" /><Relationship Type="http://schemas.openxmlformats.org/officeDocument/2006/relationships/theme" Target="/ppt/slideMasters/theme/theme1.xml" Id="R63539ddc3f8c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6a4355501d4c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dc0c989d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bab824545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73ed6fdb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f1941997d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1a09098cc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2040c7b2443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1886f647b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 E. SÆTHER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 E. SÆTHER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12 956 862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8 939 172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113 092 364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130 705 174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HENRIK JOHANNES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ERIK JOHANNES  –  27,1 %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HANNAH C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IDA JOHANNE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RENEE CHRISTINE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JØRGEN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