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5b0005f2d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6fcf6ffef4928"/>
  </p:sldMasterIdLst>
  <p:sldIdLst>
    <p:sldId xmlns:r="http://schemas.openxmlformats.org/officeDocument/2006/relationships" id="256" r:id="Rfdd91fa4529c404b"/>
    <p:sldId xmlns:r="http://schemas.openxmlformats.org/officeDocument/2006/relationships" id="257" r:id="Re6446eed4dac4dc1"/>
    <p:sldId xmlns:r="http://schemas.openxmlformats.org/officeDocument/2006/relationships" id="258" r:id="Rf2cba59a01754fbe"/>
    <p:sldId xmlns:r="http://schemas.openxmlformats.org/officeDocument/2006/relationships" id="259" r:id="R4ecdff46aa7e4e32"/>
    <p:sldId xmlns:r="http://schemas.openxmlformats.org/officeDocument/2006/relationships" id="260" r:id="R68a6e4a561d74d67"/>
    <p:sldId xmlns:r="http://schemas.openxmlformats.org/officeDocument/2006/relationships" id="261" r:id="R10189a44358749e5"/>
    <p:sldId xmlns:r="http://schemas.openxmlformats.org/officeDocument/2006/relationships" id="262" r:id="R6493d63d8fe6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6fcf6ffef4928" /><Relationship Type="http://schemas.openxmlformats.org/officeDocument/2006/relationships/slide" Target="/ppt/slides/slide1.xml" Id="Rfdd91fa4529c404b" /><Relationship Type="http://schemas.openxmlformats.org/officeDocument/2006/relationships/slide" Target="/ppt/slides/slide2.xml" Id="Re6446eed4dac4dc1" /><Relationship Type="http://schemas.openxmlformats.org/officeDocument/2006/relationships/slide" Target="/ppt/slides/slide3.xml" Id="Rf2cba59a01754fbe" /><Relationship Type="http://schemas.openxmlformats.org/officeDocument/2006/relationships/slide" Target="/ppt/slides/slide4.xml" Id="R4ecdff46aa7e4e32" /><Relationship Type="http://schemas.openxmlformats.org/officeDocument/2006/relationships/slide" Target="/ppt/slides/slide5.xml" Id="R68a6e4a561d74d67" /><Relationship Type="http://schemas.openxmlformats.org/officeDocument/2006/relationships/slide" Target="/ppt/slides/slide6.xml" Id="R10189a44358749e5" /><Relationship Type="http://schemas.openxmlformats.org/officeDocument/2006/relationships/slide" Target="/ppt/slides/slide7.xml" Id="R6493d63d8fe6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b065cf9e44c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7951039684e62" /><Relationship Type="http://schemas.openxmlformats.org/officeDocument/2006/relationships/theme" Target="/ppt/slideMasters/theme/theme1.xml" Id="R161877ad34114c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795103968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7920d84fc43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a5e24f5c6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f52c873204c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4c86478a4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9658f7c6640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5894ccd004b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d56a24053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MOLUND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7 611 689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96 492 468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PER IVAR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GRIMSTVEDT GURO IRENE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MARIUS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MARTHE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Langnestoppen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51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