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165d89b55d49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ebeba45589482c"/>
  </p:sldMasterIdLst>
  <p:sldIdLst>
    <p:sldId xmlns:r="http://schemas.openxmlformats.org/officeDocument/2006/relationships" id="256" r:id="R11cf7226fcf04547"/>
    <p:sldId xmlns:r="http://schemas.openxmlformats.org/officeDocument/2006/relationships" id="257" r:id="R739f6c9813184e60"/>
    <p:sldId xmlns:r="http://schemas.openxmlformats.org/officeDocument/2006/relationships" id="258" r:id="Rb467967233cc4589"/>
    <p:sldId xmlns:r="http://schemas.openxmlformats.org/officeDocument/2006/relationships" id="259" r:id="R60e90aa23cad407a"/>
    <p:sldId xmlns:r="http://schemas.openxmlformats.org/officeDocument/2006/relationships" id="260" r:id="R30029c0ec3ad4f01"/>
    <p:sldId xmlns:r="http://schemas.openxmlformats.org/officeDocument/2006/relationships" id="261" r:id="R6c41f99e21f04959"/>
    <p:sldId xmlns:r="http://schemas.openxmlformats.org/officeDocument/2006/relationships" id="262" r:id="R73f1cc99902e42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ebeba45589482c" /><Relationship Type="http://schemas.openxmlformats.org/officeDocument/2006/relationships/slide" Target="/ppt/slides/slide1.xml" Id="R11cf7226fcf04547" /><Relationship Type="http://schemas.openxmlformats.org/officeDocument/2006/relationships/slide" Target="/ppt/slides/slide2.xml" Id="R739f6c9813184e60" /><Relationship Type="http://schemas.openxmlformats.org/officeDocument/2006/relationships/slide" Target="/ppt/slides/slide3.xml" Id="Rb467967233cc4589" /><Relationship Type="http://schemas.openxmlformats.org/officeDocument/2006/relationships/slide" Target="/ppt/slides/slide4.xml" Id="R60e90aa23cad407a" /><Relationship Type="http://schemas.openxmlformats.org/officeDocument/2006/relationships/slide" Target="/ppt/slides/slide5.xml" Id="R30029c0ec3ad4f01" /><Relationship Type="http://schemas.openxmlformats.org/officeDocument/2006/relationships/slide" Target="/ppt/slides/slide6.xml" Id="R6c41f99e21f04959" /><Relationship Type="http://schemas.openxmlformats.org/officeDocument/2006/relationships/slide" Target="/ppt/slides/slide7.xml" Id="R73f1cc99902e42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2afe2b4f4c45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617a41fce4e0e" /><Relationship Type="http://schemas.openxmlformats.org/officeDocument/2006/relationships/theme" Target="/ppt/slideMasters/theme/theme1.xml" Id="R8ea626926ab54b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5617a41fce4e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1f1e31fff40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62e18d1c141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300fbeab14e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35e2e0e194b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d68466dd146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0dbb748564f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b3a61381a4e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SJA INVEST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639 348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−799 501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313 507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179 814 980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265 482 642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FLØYSAND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Wernersholmvegen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989 160 117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 INVEST AS</a:t>
            </a:r>
          </a:p>
        </p:txBody>
      </p:sp>
    </p:spTree>
  </p:cSld>
  <p:clrMapOvr>
    <a:masterClrMapping xmlns:a="http://schemas.openxmlformats.org/drawingml/2006/main"/>
  </p:clrMapOvr>
</p:sld>
</file>