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6658c889594a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53ed2764f443e6"/>
  </p:sldMasterIdLst>
  <p:sldIdLst>
    <p:sldId xmlns:r="http://schemas.openxmlformats.org/officeDocument/2006/relationships" id="256" r:id="R9708e82313974029"/>
    <p:sldId xmlns:r="http://schemas.openxmlformats.org/officeDocument/2006/relationships" id="257" r:id="R4c5926b971754c2a"/>
    <p:sldId xmlns:r="http://schemas.openxmlformats.org/officeDocument/2006/relationships" id="258" r:id="R5920b88b1bbf4580"/>
    <p:sldId xmlns:r="http://schemas.openxmlformats.org/officeDocument/2006/relationships" id="259" r:id="Rce33c6f53dc34028"/>
    <p:sldId xmlns:r="http://schemas.openxmlformats.org/officeDocument/2006/relationships" id="260" r:id="R75efac021ecb4135"/>
    <p:sldId xmlns:r="http://schemas.openxmlformats.org/officeDocument/2006/relationships" id="261" r:id="R526e835d3e2b41e4"/>
    <p:sldId xmlns:r="http://schemas.openxmlformats.org/officeDocument/2006/relationships" id="262" r:id="R9566034871c742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53ed2764f443e6" /><Relationship Type="http://schemas.openxmlformats.org/officeDocument/2006/relationships/slide" Target="/ppt/slides/slide1.xml" Id="R9708e82313974029" /><Relationship Type="http://schemas.openxmlformats.org/officeDocument/2006/relationships/slide" Target="/ppt/slides/slide2.xml" Id="R4c5926b971754c2a" /><Relationship Type="http://schemas.openxmlformats.org/officeDocument/2006/relationships/slide" Target="/ppt/slides/slide3.xml" Id="R5920b88b1bbf4580" /><Relationship Type="http://schemas.openxmlformats.org/officeDocument/2006/relationships/slide" Target="/ppt/slides/slide4.xml" Id="Rce33c6f53dc34028" /><Relationship Type="http://schemas.openxmlformats.org/officeDocument/2006/relationships/slide" Target="/ppt/slides/slide5.xml" Id="R75efac021ecb4135" /><Relationship Type="http://schemas.openxmlformats.org/officeDocument/2006/relationships/slide" Target="/ppt/slides/slide6.xml" Id="R526e835d3e2b41e4" /><Relationship Type="http://schemas.openxmlformats.org/officeDocument/2006/relationships/slide" Target="/ppt/slides/slide7.xml" Id="R9566034871c742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d33eed78214c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0d9a98ee54992" /><Relationship Type="http://schemas.openxmlformats.org/officeDocument/2006/relationships/theme" Target="/ppt/slideMasters/theme/theme1.xml" Id="Rc0b8730bad7047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e0d9a98ee549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5c9de75c642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0beec299a46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7e7b1327d45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5678994064f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e4ef67b684d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90b54837540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2891ae9c643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−223 770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7 015 993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7 058 965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SKORPEN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989 159 755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 INVEST AS</a:t>
            </a:r>
          </a:p>
        </p:txBody>
      </p:sp>
    </p:spTree>
  </p:cSld>
  <p:clrMapOvr>
    <a:masterClrMapping xmlns:a="http://schemas.openxmlformats.org/drawingml/2006/main"/>
  </p:clrMapOvr>
</p:sld>
</file>