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aa7b9a3d2147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392706717f4d5e"/>
  </p:sldMasterIdLst>
  <p:sldIdLst>
    <p:sldId xmlns:r="http://schemas.openxmlformats.org/officeDocument/2006/relationships" id="256" r:id="R2dfc3318ad4c4f79"/>
    <p:sldId xmlns:r="http://schemas.openxmlformats.org/officeDocument/2006/relationships" id="257" r:id="Rd269b606cfa64e5c"/>
    <p:sldId xmlns:r="http://schemas.openxmlformats.org/officeDocument/2006/relationships" id="258" r:id="Rcd53cbe9e6b44925"/>
    <p:sldId xmlns:r="http://schemas.openxmlformats.org/officeDocument/2006/relationships" id="259" r:id="R182695fd421d4de8"/>
    <p:sldId xmlns:r="http://schemas.openxmlformats.org/officeDocument/2006/relationships" id="260" r:id="R95ffe840058e493e"/>
    <p:sldId xmlns:r="http://schemas.openxmlformats.org/officeDocument/2006/relationships" id="261" r:id="Ra6bb49c6dfe84ae9"/>
    <p:sldId xmlns:r="http://schemas.openxmlformats.org/officeDocument/2006/relationships" id="262" r:id="R517ea8569fad4f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92706717f4d5e" /><Relationship Type="http://schemas.openxmlformats.org/officeDocument/2006/relationships/slide" Target="/ppt/slides/slide1.xml" Id="R2dfc3318ad4c4f79" /><Relationship Type="http://schemas.openxmlformats.org/officeDocument/2006/relationships/slide" Target="/ppt/slides/slide2.xml" Id="Rd269b606cfa64e5c" /><Relationship Type="http://schemas.openxmlformats.org/officeDocument/2006/relationships/slide" Target="/ppt/slides/slide3.xml" Id="Rcd53cbe9e6b44925" /><Relationship Type="http://schemas.openxmlformats.org/officeDocument/2006/relationships/slide" Target="/ppt/slides/slide4.xml" Id="R182695fd421d4de8" /><Relationship Type="http://schemas.openxmlformats.org/officeDocument/2006/relationships/slide" Target="/ppt/slides/slide5.xml" Id="R95ffe840058e493e" /><Relationship Type="http://schemas.openxmlformats.org/officeDocument/2006/relationships/slide" Target="/ppt/slides/slide6.xml" Id="Ra6bb49c6dfe84ae9" /><Relationship Type="http://schemas.openxmlformats.org/officeDocument/2006/relationships/slide" Target="/ppt/slides/slide7.xml" Id="R517ea8569fad4f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8dc0dbf554c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f8e6d91354dde" /><Relationship Type="http://schemas.openxmlformats.org/officeDocument/2006/relationships/theme" Target="/ppt/slideMasters/theme/theme1.xml" Id="R4b8aa9c129414b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8f8e6d91354d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bd2ab881b45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0d84eb64142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87f7d106c4b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05a54480445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5081d4b7a41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58fc187fb4a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0a269d73642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HUNDSTAD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9 122 566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9 122 566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HUNDSTAD SKJALG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Alstadtoppen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