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28340430e0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8bdb1868814d4b"/>
  </p:sldMasterIdLst>
  <p:sldIdLst>
    <p:sldId xmlns:r="http://schemas.openxmlformats.org/officeDocument/2006/relationships" id="256" r:id="R4f5fadf6718d48ac"/>
    <p:sldId xmlns:r="http://schemas.openxmlformats.org/officeDocument/2006/relationships" id="257" r:id="R57b0c7cb5c44462a"/>
    <p:sldId xmlns:r="http://schemas.openxmlformats.org/officeDocument/2006/relationships" id="258" r:id="R539023306db84487"/>
    <p:sldId xmlns:r="http://schemas.openxmlformats.org/officeDocument/2006/relationships" id="259" r:id="R8b1622c1cf01497b"/>
    <p:sldId xmlns:r="http://schemas.openxmlformats.org/officeDocument/2006/relationships" id="260" r:id="R8e53a8f6d1d74632"/>
    <p:sldId xmlns:r="http://schemas.openxmlformats.org/officeDocument/2006/relationships" id="261" r:id="Re986addd5876430d"/>
    <p:sldId xmlns:r="http://schemas.openxmlformats.org/officeDocument/2006/relationships" id="262" r:id="R2f79de844828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bdb1868814d4b" /><Relationship Type="http://schemas.openxmlformats.org/officeDocument/2006/relationships/slide" Target="/ppt/slides/slide1.xml" Id="R4f5fadf6718d48ac" /><Relationship Type="http://schemas.openxmlformats.org/officeDocument/2006/relationships/slide" Target="/ppt/slides/slide2.xml" Id="R57b0c7cb5c44462a" /><Relationship Type="http://schemas.openxmlformats.org/officeDocument/2006/relationships/slide" Target="/ppt/slides/slide3.xml" Id="R539023306db84487" /><Relationship Type="http://schemas.openxmlformats.org/officeDocument/2006/relationships/slide" Target="/ppt/slides/slide4.xml" Id="R8b1622c1cf01497b" /><Relationship Type="http://schemas.openxmlformats.org/officeDocument/2006/relationships/slide" Target="/ppt/slides/slide5.xml" Id="R8e53a8f6d1d74632" /><Relationship Type="http://schemas.openxmlformats.org/officeDocument/2006/relationships/slide" Target="/ppt/slides/slide6.xml" Id="Re986addd5876430d" /><Relationship Type="http://schemas.openxmlformats.org/officeDocument/2006/relationships/slide" Target="/ppt/slides/slide7.xml" Id="R2f79de844828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eb285b7ca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9c0084cc74be1" /><Relationship Type="http://schemas.openxmlformats.org/officeDocument/2006/relationships/theme" Target="/ppt/slideMasters/theme/theme1.xml" Id="Rc86dfa24d0cb45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9c0084cc7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bd97088cf4f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2e137b8cf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8fee4bf4e42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323a4a8fb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ee814e7f14a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531aed6a141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ae4a03f0b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48 122 806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47 053 857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44 700 103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128 641 669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156 330 883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TYRONE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HORIZON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Kassefabrikkvegen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