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199cc7651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19fcf1522444a"/>
  </p:sldMasterIdLst>
  <p:sldIdLst>
    <p:sldId xmlns:r="http://schemas.openxmlformats.org/officeDocument/2006/relationships" id="256" r:id="R79f0dc62edf948a1"/>
    <p:sldId xmlns:r="http://schemas.openxmlformats.org/officeDocument/2006/relationships" id="257" r:id="Rd4c2eb9cb8c6483d"/>
    <p:sldId xmlns:r="http://schemas.openxmlformats.org/officeDocument/2006/relationships" id="258" r:id="R9007340a11014897"/>
    <p:sldId xmlns:r="http://schemas.openxmlformats.org/officeDocument/2006/relationships" id="259" r:id="R6456d75087ea4302"/>
    <p:sldId xmlns:r="http://schemas.openxmlformats.org/officeDocument/2006/relationships" id="260" r:id="R24316d71411b4306"/>
    <p:sldId xmlns:r="http://schemas.openxmlformats.org/officeDocument/2006/relationships" id="261" r:id="Rdec0695aebca4055"/>
    <p:sldId xmlns:r="http://schemas.openxmlformats.org/officeDocument/2006/relationships" id="262" r:id="R4233b4064a0f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19fcf1522444a" /><Relationship Type="http://schemas.openxmlformats.org/officeDocument/2006/relationships/slide" Target="/ppt/slides/slide1.xml" Id="R79f0dc62edf948a1" /><Relationship Type="http://schemas.openxmlformats.org/officeDocument/2006/relationships/slide" Target="/ppt/slides/slide2.xml" Id="Rd4c2eb9cb8c6483d" /><Relationship Type="http://schemas.openxmlformats.org/officeDocument/2006/relationships/slide" Target="/ppt/slides/slide3.xml" Id="R9007340a11014897" /><Relationship Type="http://schemas.openxmlformats.org/officeDocument/2006/relationships/slide" Target="/ppt/slides/slide4.xml" Id="R6456d75087ea4302" /><Relationship Type="http://schemas.openxmlformats.org/officeDocument/2006/relationships/slide" Target="/ppt/slides/slide5.xml" Id="R24316d71411b4306" /><Relationship Type="http://schemas.openxmlformats.org/officeDocument/2006/relationships/slide" Target="/ppt/slides/slide6.xml" Id="Rdec0695aebca4055" /><Relationship Type="http://schemas.openxmlformats.org/officeDocument/2006/relationships/slide" Target="/ppt/slides/slide7.xml" Id="R4233b4064a0f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7e72e3a3741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783e25414b04" /><Relationship Type="http://schemas.openxmlformats.org/officeDocument/2006/relationships/theme" Target="/ppt/slideMasters/theme/theme1.xml" Id="Rce6643137853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d783e2541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a1c592d45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21618bc8f42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e3be16596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de4909bc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8721f3dd4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da9c91520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5b6b34953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SKARÅS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SKARÅS GRUPPEN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5 748 859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4 595 724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2 751 567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35 958 477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LEINE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Gilhusveien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