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b3d40ea574e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6d6f8bd2e458f"/>
  </p:sldMasterIdLst>
  <p:sldIdLst>
    <p:sldId xmlns:r="http://schemas.openxmlformats.org/officeDocument/2006/relationships" id="256" r:id="R7d1f27edeb064914"/>
    <p:sldId xmlns:r="http://schemas.openxmlformats.org/officeDocument/2006/relationships" id="257" r:id="Rc2bbd7c38ebe422b"/>
    <p:sldId xmlns:r="http://schemas.openxmlformats.org/officeDocument/2006/relationships" id="258" r:id="R20b441a28c624a51"/>
    <p:sldId xmlns:r="http://schemas.openxmlformats.org/officeDocument/2006/relationships" id="259" r:id="R78027350ae804b26"/>
    <p:sldId xmlns:r="http://schemas.openxmlformats.org/officeDocument/2006/relationships" id="260" r:id="R6cc39f973eb84e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6d6f8bd2e458f" /><Relationship Type="http://schemas.openxmlformats.org/officeDocument/2006/relationships/slide" Target="/ppt/slides/slide1.xml" Id="R7d1f27edeb064914" /><Relationship Type="http://schemas.openxmlformats.org/officeDocument/2006/relationships/slide" Target="/ppt/slides/slide2.xml" Id="Rc2bbd7c38ebe422b" /><Relationship Type="http://schemas.openxmlformats.org/officeDocument/2006/relationships/slide" Target="/ppt/slides/slide3.xml" Id="R20b441a28c624a51" /><Relationship Type="http://schemas.openxmlformats.org/officeDocument/2006/relationships/slide" Target="/ppt/slides/slide4.xml" Id="R78027350ae804b26" /><Relationship Type="http://schemas.openxmlformats.org/officeDocument/2006/relationships/slide" Target="/ppt/slides/slide5.xml" Id="R6cc39f973eb84e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ceb7db8254e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ee81c3ede4bc3" /><Relationship Type="http://schemas.openxmlformats.org/officeDocument/2006/relationships/theme" Target="/ppt/slideMasters/theme/theme1.xml" Id="R8628ef7d782146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0ee81c3ede4b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e3f26a95c4d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457c6d3b14f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31886405941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43302a54d4b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dcb2837134e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KEB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HOLDING AS</a:t>
            </a:r>
          </a:p>
        </p:txBody>
      </p:sp>
    </p:spTree>
  </p:cSld>
  <p:clrMapOvr>
    <a:masterClrMapping xmlns:a="http://schemas.openxmlformats.org/drawingml/2006/main"/>
  </p:clrMapOvr>
</p:sld>
</file>