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534ad441504c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bf773aaff84ed3"/>
  </p:sldMasterIdLst>
  <p:sldIdLst>
    <p:sldId xmlns:r="http://schemas.openxmlformats.org/officeDocument/2006/relationships" id="256" r:id="Rd30268b0cc894f1e"/>
    <p:sldId xmlns:r="http://schemas.openxmlformats.org/officeDocument/2006/relationships" id="257" r:id="Raee9b3250ff14209"/>
    <p:sldId xmlns:r="http://schemas.openxmlformats.org/officeDocument/2006/relationships" id="258" r:id="R2094d153aede46fc"/>
    <p:sldId xmlns:r="http://schemas.openxmlformats.org/officeDocument/2006/relationships" id="259" r:id="R267b33175ab44d21"/>
    <p:sldId xmlns:r="http://schemas.openxmlformats.org/officeDocument/2006/relationships" id="260" r:id="Rca4b9347a42b4c80"/>
    <p:sldId xmlns:r="http://schemas.openxmlformats.org/officeDocument/2006/relationships" id="261" r:id="R66d089cde2b54913"/>
    <p:sldId xmlns:r="http://schemas.openxmlformats.org/officeDocument/2006/relationships" id="262" r:id="R98b9eccd6d69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f773aaff84ed3" /><Relationship Type="http://schemas.openxmlformats.org/officeDocument/2006/relationships/slide" Target="/ppt/slides/slide1.xml" Id="Rd30268b0cc894f1e" /><Relationship Type="http://schemas.openxmlformats.org/officeDocument/2006/relationships/slide" Target="/ppt/slides/slide2.xml" Id="Raee9b3250ff14209" /><Relationship Type="http://schemas.openxmlformats.org/officeDocument/2006/relationships/slide" Target="/ppt/slides/slide3.xml" Id="R2094d153aede46fc" /><Relationship Type="http://schemas.openxmlformats.org/officeDocument/2006/relationships/slide" Target="/ppt/slides/slide4.xml" Id="R267b33175ab44d21" /><Relationship Type="http://schemas.openxmlformats.org/officeDocument/2006/relationships/slide" Target="/ppt/slides/slide5.xml" Id="Rca4b9347a42b4c80" /><Relationship Type="http://schemas.openxmlformats.org/officeDocument/2006/relationships/slide" Target="/ppt/slides/slide6.xml" Id="R66d089cde2b54913" /><Relationship Type="http://schemas.openxmlformats.org/officeDocument/2006/relationships/slide" Target="/ppt/slides/slide7.xml" Id="R98b9eccd6d69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0a5850a3842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e272d2a814851" /><Relationship Type="http://schemas.openxmlformats.org/officeDocument/2006/relationships/theme" Target="/ppt/slideMasters/theme/theme1.xml" Id="R6a4c422de0ed41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fe272d2a81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ae53034bb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289be0fd7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2e879ff064f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b6f8904b9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cc71ca399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2ae0878a48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e67e98e06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−1 764 045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157 980 717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KRISTENSE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HELLING-HAUGSNES RAKEL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LEIF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Helling Haugsnes, Theodor Løvstads vei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trond@helling.no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