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ef36fa538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5dcc1514943c6"/>
  </p:sldMasterIdLst>
  <p:sldIdLst>
    <p:sldId xmlns:r="http://schemas.openxmlformats.org/officeDocument/2006/relationships" id="256" r:id="R2ff6418482f942b4"/>
    <p:sldId xmlns:r="http://schemas.openxmlformats.org/officeDocument/2006/relationships" id="257" r:id="R882fc713d6e74d48"/>
    <p:sldId xmlns:r="http://schemas.openxmlformats.org/officeDocument/2006/relationships" id="258" r:id="R5f9114379eb84550"/>
    <p:sldId xmlns:r="http://schemas.openxmlformats.org/officeDocument/2006/relationships" id="259" r:id="Ra66ed12ac4724799"/>
    <p:sldId xmlns:r="http://schemas.openxmlformats.org/officeDocument/2006/relationships" id="260" r:id="Rba4a023074cb4ec9"/>
    <p:sldId xmlns:r="http://schemas.openxmlformats.org/officeDocument/2006/relationships" id="261" r:id="Rf329aa997fd2455d"/>
    <p:sldId xmlns:r="http://schemas.openxmlformats.org/officeDocument/2006/relationships" id="262" r:id="R109cbc3608fd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5dcc1514943c6" /><Relationship Type="http://schemas.openxmlformats.org/officeDocument/2006/relationships/slide" Target="/ppt/slides/slide1.xml" Id="R2ff6418482f942b4" /><Relationship Type="http://schemas.openxmlformats.org/officeDocument/2006/relationships/slide" Target="/ppt/slides/slide2.xml" Id="R882fc713d6e74d48" /><Relationship Type="http://schemas.openxmlformats.org/officeDocument/2006/relationships/slide" Target="/ppt/slides/slide3.xml" Id="R5f9114379eb84550" /><Relationship Type="http://schemas.openxmlformats.org/officeDocument/2006/relationships/slide" Target="/ppt/slides/slide4.xml" Id="Ra66ed12ac4724799" /><Relationship Type="http://schemas.openxmlformats.org/officeDocument/2006/relationships/slide" Target="/ppt/slides/slide5.xml" Id="Rba4a023074cb4ec9" /><Relationship Type="http://schemas.openxmlformats.org/officeDocument/2006/relationships/slide" Target="/ppt/slides/slide6.xml" Id="Rf329aa997fd2455d" /><Relationship Type="http://schemas.openxmlformats.org/officeDocument/2006/relationships/slide" Target="/ppt/slides/slide7.xml" Id="R109cbc3608fd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b53c734eb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079c30d0b4fba" /><Relationship Type="http://schemas.openxmlformats.org/officeDocument/2006/relationships/theme" Target="/ppt/slideMasters/theme/theme1.xml" Id="Rf87ea9d5919a4b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079c30d0b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4e82fa5e6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f92f4a983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6e4c45301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cc55084f4a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5e9cc8c9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b263efe6a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6b3076bb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P.G.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P.G.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4 320 700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PÅL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Konnerudgata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989 140 337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P.G. INVEST AS</a:t>
            </a:r>
          </a:p>
        </p:txBody>
      </p:sp>
    </p:spTree>
  </p:cSld>
  <p:clrMapOvr>
    <a:masterClrMapping xmlns:a="http://schemas.openxmlformats.org/drawingml/2006/main"/>
  </p:clrMapOvr>
</p:sld>
</file>