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50faf7b14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fda71137b400e"/>
  </p:sldMasterIdLst>
  <p:sldIdLst>
    <p:sldId xmlns:r="http://schemas.openxmlformats.org/officeDocument/2006/relationships" id="256" r:id="Re8257f5040c84c25"/>
    <p:sldId xmlns:r="http://schemas.openxmlformats.org/officeDocument/2006/relationships" id="257" r:id="R56f75af778c1406f"/>
    <p:sldId xmlns:r="http://schemas.openxmlformats.org/officeDocument/2006/relationships" id="258" r:id="R4d8857701b394b1e"/>
    <p:sldId xmlns:r="http://schemas.openxmlformats.org/officeDocument/2006/relationships" id="259" r:id="R2def713946894daa"/>
    <p:sldId xmlns:r="http://schemas.openxmlformats.org/officeDocument/2006/relationships" id="260" r:id="R1d302f0aa19b4c17"/>
    <p:sldId xmlns:r="http://schemas.openxmlformats.org/officeDocument/2006/relationships" id="261" r:id="R4d5a3388b82d43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fda71137b400e" /><Relationship Type="http://schemas.openxmlformats.org/officeDocument/2006/relationships/slide" Target="/ppt/slides/slide1.xml" Id="Re8257f5040c84c25" /><Relationship Type="http://schemas.openxmlformats.org/officeDocument/2006/relationships/slide" Target="/ppt/slides/slide2.xml" Id="R56f75af778c1406f" /><Relationship Type="http://schemas.openxmlformats.org/officeDocument/2006/relationships/slide" Target="/ppt/slides/slide3.xml" Id="R4d8857701b394b1e" /><Relationship Type="http://schemas.openxmlformats.org/officeDocument/2006/relationships/slide" Target="/ppt/slides/slide4.xml" Id="R2def713946894daa" /><Relationship Type="http://schemas.openxmlformats.org/officeDocument/2006/relationships/slide" Target="/ppt/slides/slide5.xml" Id="R1d302f0aa19b4c17" /><Relationship Type="http://schemas.openxmlformats.org/officeDocument/2006/relationships/slide" Target="/ppt/slides/slide6.xml" Id="R4d5a3388b82d43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e1db302b7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c860e38704efe" /><Relationship Type="http://schemas.openxmlformats.org/officeDocument/2006/relationships/theme" Target="/ppt/slideMasters/theme/theme1.xml" Id="Rd76cc1a915f5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c860e3870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885018475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d0fc040f94d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f1074b39f45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fbee5cdcd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4c8e45525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549c26ad5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DRAGESUND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INVEST 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2 AS</a:t>
            </a:r>
          </a:p>
        </p:txBody>
      </p:sp>
    </p:spTree>
  </p:cSld>
  <p:clrMapOvr>
    <a:masterClrMapping xmlns:a="http://schemas.openxmlformats.org/drawingml/2006/main"/>
  </p:clrMapOvr>
</p:sld>
</file>