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96dfaa662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30c46c8dc43da"/>
  </p:sldMasterIdLst>
  <p:sldIdLst>
    <p:sldId xmlns:r="http://schemas.openxmlformats.org/officeDocument/2006/relationships" id="256" r:id="R1ecf07cfea6f49c2"/>
    <p:sldId xmlns:r="http://schemas.openxmlformats.org/officeDocument/2006/relationships" id="257" r:id="Rd0b46240cfa84d2a"/>
    <p:sldId xmlns:r="http://schemas.openxmlformats.org/officeDocument/2006/relationships" id="258" r:id="Reed23754b90e42be"/>
    <p:sldId xmlns:r="http://schemas.openxmlformats.org/officeDocument/2006/relationships" id="259" r:id="R90372d6de2d34c98"/>
    <p:sldId xmlns:r="http://schemas.openxmlformats.org/officeDocument/2006/relationships" id="260" r:id="R4a4245fd45554ea7"/>
    <p:sldId xmlns:r="http://schemas.openxmlformats.org/officeDocument/2006/relationships" id="261" r:id="R90452e7e60d84c69"/>
    <p:sldId xmlns:r="http://schemas.openxmlformats.org/officeDocument/2006/relationships" id="262" r:id="R7d31c265101a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30c46c8dc43da" /><Relationship Type="http://schemas.openxmlformats.org/officeDocument/2006/relationships/slide" Target="/ppt/slides/slide1.xml" Id="R1ecf07cfea6f49c2" /><Relationship Type="http://schemas.openxmlformats.org/officeDocument/2006/relationships/slide" Target="/ppt/slides/slide2.xml" Id="Rd0b46240cfa84d2a" /><Relationship Type="http://schemas.openxmlformats.org/officeDocument/2006/relationships/slide" Target="/ppt/slides/slide3.xml" Id="Reed23754b90e42be" /><Relationship Type="http://schemas.openxmlformats.org/officeDocument/2006/relationships/slide" Target="/ppt/slides/slide4.xml" Id="R90372d6de2d34c98" /><Relationship Type="http://schemas.openxmlformats.org/officeDocument/2006/relationships/slide" Target="/ppt/slides/slide5.xml" Id="R4a4245fd45554ea7" /><Relationship Type="http://schemas.openxmlformats.org/officeDocument/2006/relationships/slide" Target="/ppt/slides/slide6.xml" Id="R90452e7e60d84c69" /><Relationship Type="http://schemas.openxmlformats.org/officeDocument/2006/relationships/slide" Target="/ppt/slides/slide7.xml" Id="R7d31c265101a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07119e324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d4723246a4b92" /><Relationship Type="http://schemas.openxmlformats.org/officeDocument/2006/relationships/theme" Target="/ppt/slideMasters/theme/theme1.xml" Id="Rae80e6b6ac84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d4723246a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da797627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5d72f93b0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ae1a26982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7d84a322d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903b2f92e48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1e316803f47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4d4761747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KROKLIA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17 829 589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205 772 855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208 073 916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JULIANE STENSRUD MJÅSET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PATRIK HEIMDAL STENSRUD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OLE-HENRIK STENSRUD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