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44c88f891b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f081e2c184663"/>
  </p:sldMasterIdLst>
  <p:sldIdLst>
    <p:sldId xmlns:r="http://schemas.openxmlformats.org/officeDocument/2006/relationships" id="256" r:id="R9ae853d32a5b4904"/>
    <p:sldId xmlns:r="http://schemas.openxmlformats.org/officeDocument/2006/relationships" id="257" r:id="R98398fde008940f9"/>
    <p:sldId xmlns:r="http://schemas.openxmlformats.org/officeDocument/2006/relationships" id="258" r:id="R10f01ded43064676"/>
    <p:sldId xmlns:r="http://schemas.openxmlformats.org/officeDocument/2006/relationships" id="259" r:id="R33add2c633a34d0e"/>
    <p:sldId xmlns:r="http://schemas.openxmlformats.org/officeDocument/2006/relationships" id="260" r:id="R03e0d3640caf4812"/>
    <p:sldId xmlns:r="http://schemas.openxmlformats.org/officeDocument/2006/relationships" id="261" r:id="Rc4dc377955134b07"/>
    <p:sldId xmlns:r="http://schemas.openxmlformats.org/officeDocument/2006/relationships" id="262" r:id="Re52eaf7b5f49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f081e2c184663" /><Relationship Type="http://schemas.openxmlformats.org/officeDocument/2006/relationships/slide" Target="/ppt/slides/slide1.xml" Id="R9ae853d32a5b4904" /><Relationship Type="http://schemas.openxmlformats.org/officeDocument/2006/relationships/slide" Target="/ppt/slides/slide2.xml" Id="R98398fde008940f9" /><Relationship Type="http://schemas.openxmlformats.org/officeDocument/2006/relationships/slide" Target="/ppt/slides/slide3.xml" Id="R10f01ded43064676" /><Relationship Type="http://schemas.openxmlformats.org/officeDocument/2006/relationships/slide" Target="/ppt/slides/slide4.xml" Id="R33add2c633a34d0e" /><Relationship Type="http://schemas.openxmlformats.org/officeDocument/2006/relationships/slide" Target="/ppt/slides/slide5.xml" Id="R03e0d3640caf4812" /><Relationship Type="http://schemas.openxmlformats.org/officeDocument/2006/relationships/slide" Target="/ppt/slides/slide6.xml" Id="Rc4dc377955134b07" /><Relationship Type="http://schemas.openxmlformats.org/officeDocument/2006/relationships/slide" Target="/ppt/slides/slide7.xml" Id="Re52eaf7b5f49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a5ac91c3c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8799dcb34396" /><Relationship Type="http://schemas.openxmlformats.org/officeDocument/2006/relationships/theme" Target="/ppt/slideMasters/theme/theme1.xml" Id="Rca99ea954e7f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e8799dcb3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20ac9999e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e0b8e84ca4a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2b68fc982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5c5e55bc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5fb3bd09443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e61d5aa3340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e471859a3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