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5cf61aa6524f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9685e0a8474c64"/>
  </p:sldMasterIdLst>
  <p:sldIdLst>
    <p:sldId xmlns:r="http://schemas.openxmlformats.org/officeDocument/2006/relationships" id="256" r:id="Re629f3964b37498d"/>
    <p:sldId xmlns:r="http://schemas.openxmlformats.org/officeDocument/2006/relationships" id="257" r:id="Recbd06286d8648b0"/>
    <p:sldId xmlns:r="http://schemas.openxmlformats.org/officeDocument/2006/relationships" id="258" r:id="Rbf45f1cc1c7a436b"/>
    <p:sldId xmlns:r="http://schemas.openxmlformats.org/officeDocument/2006/relationships" id="259" r:id="Rcec08ed7b627414b"/>
    <p:sldId xmlns:r="http://schemas.openxmlformats.org/officeDocument/2006/relationships" id="260" r:id="R14f485616afd443d"/>
    <p:sldId xmlns:r="http://schemas.openxmlformats.org/officeDocument/2006/relationships" id="261" r:id="Rfccadbdd5ceb4413"/>
    <p:sldId xmlns:r="http://schemas.openxmlformats.org/officeDocument/2006/relationships" id="262" r:id="R19b11e7827bb4e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685e0a8474c64" /><Relationship Type="http://schemas.openxmlformats.org/officeDocument/2006/relationships/slide" Target="/ppt/slides/slide1.xml" Id="Re629f3964b37498d" /><Relationship Type="http://schemas.openxmlformats.org/officeDocument/2006/relationships/slide" Target="/ppt/slides/slide2.xml" Id="Recbd06286d8648b0" /><Relationship Type="http://schemas.openxmlformats.org/officeDocument/2006/relationships/slide" Target="/ppt/slides/slide3.xml" Id="Rbf45f1cc1c7a436b" /><Relationship Type="http://schemas.openxmlformats.org/officeDocument/2006/relationships/slide" Target="/ppt/slides/slide4.xml" Id="Rcec08ed7b627414b" /><Relationship Type="http://schemas.openxmlformats.org/officeDocument/2006/relationships/slide" Target="/ppt/slides/slide5.xml" Id="R14f485616afd443d" /><Relationship Type="http://schemas.openxmlformats.org/officeDocument/2006/relationships/slide" Target="/ppt/slides/slide6.xml" Id="Rfccadbdd5ceb4413" /><Relationship Type="http://schemas.openxmlformats.org/officeDocument/2006/relationships/slide" Target="/ppt/slides/slide7.xml" Id="R19b11e7827bb4e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df4c762b6148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2aded0ff04d5c" /><Relationship Type="http://schemas.openxmlformats.org/officeDocument/2006/relationships/theme" Target="/ppt/slideMasters/theme/theme1.xml" Id="R45d4e7032d6f45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32aded0ff04d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e69f1e44546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28af58f874b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b6ca2806047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56ec660af47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0cee8be204e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5b590b8c344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41c63a77141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25 848 202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25 848 202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GREPPERUD SVERRE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Bronserøysa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989 130 641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