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761030966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27b4a347e0421e"/>
  </p:sldMasterIdLst>
  <p:sldIdLst>
    <p:sldId xmlns:r="http://schemas.openxmlformats.org/officeDocument/2006/relationships" id="256" r:id="Rf3b5b3ed24654649"/>
    <p:sldId xmlns:r="http://schemas.openxmlformats.org/officeDocument/2006/relationships" id="257" r:id="Rf61c913109934e44"/>
    <p:sldId xmlns:r="http://schemas.openxmlformats.org/officeDocument/2006/relationships" id="258" r:id="R150783f806f448c9"/>
    <p:sldId xmlns:r="http://schemas.openxmlformats.org/officeDocument/2006/relationships" id="259" r:id="Ra26d79405f5840a1"/>
    <p:sldId xmlns:r="http://schemas.openxmlformats.org/officeDocument/2006/relationships" id="260" r:id="R23c117e8e0374d2c"/>
    <p:sldId xmlns:r="http://schemas.openxmlformats.org/officeDocument/2006/relationships" id="261" r:id="Rd25c87112dbc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7b4a347e0421e" /><Relationship Type="http://schemas.openxmlformats.org/officeDocument/2006/relationships/slide" Target="/ppt/slides/slide1.xml" Id="Rf3b5b3ed24654649" /><Relationship Type="http://schemas.openxmlformats.org/officeDocument/2006/relationships/slide" Target="/ppt/slides/slide2.xml" Id="Rf61c913109934e44" /><Relationship Type="http://schemas.openxmlformats.org/officeDocument/2006/relationships/slide" Target="/ppt/slides/slide3.xml" Id="R150783f806f448c9" /><Relationship Type="http://schemas.openxmlformats.org/officeDocument/2006/relationships/slide" Target="/ppt/slides/slide4.xml" Id="Ra26d79405f5840a1" /><Relationship Type="http://schemas.openxmlformats.org/officeDocument/2006/relationships/slide" Target="/ppt/slides/slide5.xml" Id="R23c117e8e0374d2c" /><Relationship Type="http://schemas.openxmlformats.org/officeDocument/2006/relationships/slide" Target="/ppt/slides/slide6.xml" Id="Rd25c87112dbc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eb9ba3440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f2b541b6444fb" /><Relationship Type="http://schemas.openxmlformats.org/officeDocument/2006/relationships/theme" Target="/ppt/slideMasters/theme/theme1.xml" Id="R487d87a6f32b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f2b541b64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afecfac28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3a39913f41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f081e637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1edf5dc1c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33ef7282b4d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7dfb48de2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