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671e139c9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4e292e89b43fc"/>
  </p:sldMasterIdLst>
  <p:sldIdLst>
    <p:sldId xmlns:r="http://schemas.openxmlformats.org/officeDocument/2006/relationships" id="256" r:id="R368dd7677c1b4ce0"/>
    <p:sldId xmlns:r="http://schemas.openxmlformats.org/officeDocument/2006/relationships" id="257" r:id="Rf82b0bc5480e4dac"/>
    <p:sldId xmlns:r="http://schemas.openxmlformats.org/officeDocument/2006/relationships" id="258" r:id="Ra342c6c046ca43e7"/>
    <p:sldId xmlns:r="http://schemas.openxmlformats.org/officeDocument/2006/relationships" id="259" r:id="Rfb71a8bffcd04af4"/>
    <p:sldId xmlns:r="http://schemas.openxmlformats.org/officeDocument/2006/relationships" id="260" r:id="Rfd15e38eb24844d6"/>
    <p:sldId xmlns:r="http://schemas.openxmlformats.org/officeDocument/2006/relationships" id="261" r:id="Rc9fabdde7318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4e292e89b43fc" /><Relationship Type="http://schemas.openxmlformats.org/officeDocument/2006/relationships/slide" Target="/ppt/slides/slide1.xml" Id="R368dd7677c1b4ce0" /><Relationship Type="http://schemas.openxmlformats.org/officeDocument/2006/relationships/slide" Target="/ppt/slides/slide2.xml" Id="Rf82b0bc5480e4dac" /><Relationship Type="http://schemas.openxmlformats.org/officeDocument/2006/relationships/slide" Target="/ppt/slides/slide3.xml" Id="Ra342c6c046ca43e7" /><Relationship Type="http://schemas.openxmlformats.org/officeDocument/2006/relationships/slide" Target="/ppt/slides/slide4.xml" Id="Rfb71a8bffcd04af4" /><Relationship Type="http://schemas.openxmlformats.org/officeDocument/2006/relationships/slide" Target="/ppt/slides/slide5.xml" Id="Rfd15e38eb24844d6" /><Relationship Type="http://schemas.openxmlformats.org/officeDocument/2006/relationships/slide" Target="/ppt/slides/slide6.xml" Id="Rc9fabdde7318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351b7bbde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8089712ee4968" /><Relationship Type="http://schemas.openxmlformats.org/officeDocument/2006/relationships/theme" Target="/ppt/slideMasters/theme/theme1.xml" Id="R0c118d51634b4d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8089712ee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a454f6f20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bcaf10d51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5c26080b6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609d08785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ab57224ad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c72ae28c549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ITLOGI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ITLOGI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ITLOGI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ITLOGI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ITLOGI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ITLOGI LTD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ITLOGI LTD</a:t>
            </a:r>
          </a:p>
        </p:txBody>
      </p:sp>
    </p:spTree>
  </p:cSld>
  <p:clrMapOvr>
    <a:masterClrMapping xmlns:a="http://schemas.openxmlformats.org/drawingml/2006/main"/>
  </p:clrMapOvr>
</p:sld>
</file>