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ec0e2c46a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cddac159f445c"/>
  </p:sldMasterIdLst>
  <p:sldIdLst>
    <p:sldId xmlns:r="http://schemas.openxmlformats.org/officeDocument/2006/relationships" id="256" r:id="R5ca5aa6e89fd4c90"/>
    <p:sldId xmlns:r="http://schemas.openxmlformats.org/officeDocument/2006/relationships" id="257" r:id="Rbabce1c536a540f8"/>
    <p:sldId xmlns:r="http://schemas.openxmlformats.org/officeDocument/2006/relationships" id="258" r:id="R3302ac267e7f4207"/>
    <p:sldId xmlns:r="http://schemas.openxmlformats.org/officeDocument/2006/relationships" id="259" r:id="R0b35453f11934cfd"/>
    <p:sldId xmlns:r="http://schemas.openxmlformats.org/officeDocument/2006/relationships" id="260" r:id="Rda26a8ac79974f59"/>
    <p:sldId xmlns:r="http://schemas.openxmlformats.org/officeDocument/2006/relationships" id="261" r:id="R986f52d59cd44d6c"/>
    <p:sldId xmlns:r="http://schemas.openxmlformats.org/officeDocument/2006/relationships" id="262" r:id="Rcffae3df8bf3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cddac159f445c" /><Relationship Type="http://schemas.openxmlformats.org/officeDocument/2006/relationships/slide" Target="/ppt/slides/slide1.xml" Id="R5ca5aa6e89fd4c90" /><Relationship Type="http://schemas.openxmlformats.org/officeDocument/2006/relationships/slide" Target="/ppt/slides/slide2.xml" Id="Rbabce1c536a540f8" /><Relationship Type="http://schemas.openxmlformats.org/officeDocument/2006/relationships/slide" Target="/ppt/slides/slide3.xml" Id="R3302ac267e7f4207" /><Relationship Type="http://schemas.openxmlformats.org/officeDocument/2006/relationships/slide" Target="/ppt/slides/slide4.xml" Id="R0b35453f11934cfd" /><Relationship Type="http://schemas.openxmlformats.org/officeDocument/2006/relationships/slide" Target="/ppt/slides/slide5.xml" Id="Rda26a8ac79974f59" /><Relationship Type="http://schemas.openxmlformats.org/officeDocument/2006/relationships/slide" Target="/ppt/slides/slide6.xml" Id="R986f52d59cd44d6c" /><Relationship Type="http://schemas.openxmlformats.org/officeDocument/2006/relationships/slide" Target="/ppt/slides/slide7.xml" Id="Rcffae3df8bf3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2e2cb6602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b075425534107" /><Relationship Type="http://schemas.openxmlformats.org/officeDocument/2006/relationships/theme" Target="/ppt/slideMasters/theme/theme1.xml" Id="R2688133b6126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b07542553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0b659462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81668cb7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d210fa4f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e9bf629a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52f93c87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a3907f80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c0c6aae5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81 144 053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102 951 881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CATHARINA HOLTE SELVAAG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C.H. Selvaag, Fritzners gate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989 129 643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 HOLDING AS</a:t>
            </a:r>
          </a:p>
        </p:txBody>
      </p:sp>
    </p:spTree>
  </p:cSld>
  <p:clrMapOvr>
    <a:masterClrMapping xmlns:a="http://schemas.openxmlformats.org/drawingml/2006/main"/>
  </p:clrMapOvr>
</p:sld>
</file>