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65001c745846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3674cea6df43ca"/>
  </p:sldMasterIdLst>
  <p:sldIdLst>
    <p:sldId xmlns:r="http://schemas.openxmlformats.org/officeDocument/2006/relationships" id="256" r:id="Rd26f5201867c4169"/>
    <p:sldId xmlns:r="http://schemas.openxmlformats.org/officeDocument/2006/relationships" id="257" r:id="R46a2d7c270a24af1"/>
    <p:sldId xmlns:r="http://schemas.openxmlformats.org/officeDocument/2006/relationships" id="258" r:id="R3f4b4fecb3e14887"/>
    <p:sldId xmlns:r="http://schemas.openxmlformats.org/officeDocument/2006/relationships" id="259" r:id="Rdc9fdedc2a4d4780"/>
    <p:sldId xmlns:r="http://schemas.openxmlformats.org/officeDocument/2006/relationships" id="260" r:id="R8cdba6019ca14476"/>
    <p:sldId xmlns:r="http://schemas.openxmlformats.org/officeDocument/2006/relationships" id="261" r:id="Ra2143b19a8f4426a"/>
    <p:sldId xmlns:r="http://schemas.openxmlformats.org/officeDocument/2006/relationships" id="262" r:id="R8991749d3d8143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3674cea6df43ca" /><Relationship Type="http://schemas.openxmlformats.org/officeDocument/2006/relationships/slide" Target="/ppt/slides/slide1.xml" Id="Rd26f5201867c4169" /><Relationship Type="http://schemas.openxmlformats.org/officeDocument/2006/relationships/slide" Target="/ppt/slides/slide2.xml" Id="R46a2d7c270a24af1" /><Relationship Type="http://schemas.openxmlformats.org/officeDocument/2006/relationships/slide" Target="/ppt/slides/slide3.xml" Id="R3f4b4fecb3e14887" /><Relationship Type="http://schemas.openxmlformats.org/officeDocument/2006/relationships/slide" Target="/ppt/slides/slide4.xml" Id="Rdc9fdedc2a4d4780" /><Relationship Type="http://schemas.openxmlformats.org/officeDocument/2006/relationships/slide" Target="/ppt/slides/slide5.xml" Id="R8cdba6019ca14476" /><Relationship Type="http://schemas.openxmlformats.org/officeDocument/2006/relationships/slide" Target="/ppt/slides/slide6.xml" Id="Ra2143b19a8f4426a" /><Relationship Type="http://schemas.openxmlformats.org/officeDocument/2006/relationships/slide" Target="/ppt/slides/slide7.xml" Id="R8991749d3d8143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dc15f629a949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1269d05ff4949" /><Relationship Type="http://schemas.openxmlformats.org/officeDocument/2006/relationships/theme" Target="/ppt/slideMasters/theme/theme1.xml" Id="Rae1cef7fd39a4c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d1269d05ff49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24c5b382a41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ede27ccd941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de0816f084b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e1c3381354a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e292ff4014f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5d824f19947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ceac8da0f4c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NORDMARKA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NORDMARKA INVEST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2 862 009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3 625 030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3 625 030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BRANÆS ØIVIND ANDERSEN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FLATIN SIGMUND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50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sigmund@roaelektriske.no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989 129 147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INVEST AS</a:t>
            </a:r>
          </a:p>
        </p:txBody>
      </p:sp>
    </p:spTree>
  </p:cSld>
  <p:clrMapOvr>
    <a:masterClrMapping xmlns:a="http://schemas.openxmlformats.org/drawingml/2006/main"/>
  </p:clrMapOvr>
</p:sld>
</file>