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c994a32fe84f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a9e0d99c9e4594"/>
  </p:sldMasterIdLst>
  <p:sldIdLst>
    <p:sldId xmlns:r="http://schemas.openxmlformats.org/officeDocument/2006/relationships" id="256" r:id="R8f17cc0b76ec45a5"/>
    <p:sldId xmlns:r="http://schemas.openxmlformats.org/officeDocument/2006/relationships" id="257" r:id="Rf92a052cebd149ae"/>
    <p:sldId xmlns:r="http://schemas.openxmlformats.org/officeDocument/2006/relationships" id="258" r:id="Rb8c90c47b07f4c08"/>
    <p:sldId xmlns:r="http://schemas.openxmlformats.org/officeDocument/2006/relationships" id="259" r:id="R514ff9e3e8694c88"/>
    <p:sldId xmlns:r="http://schemas.openxmlformats.org/officeDocument/2006/relationships" id="260" r:id="Rf884dffc24b740a3"/>
    <p:sldId xmlns:r="http://schemas.openxmlformats.org/officeDocument/2006/relationships" id="261" r:id="R21eee23b21084249"/>
    <p:sldId xmlns:r="http://schemas.openxmlformats.org/officeDocument/2006/relationships" id="262" r:id="R5912abd645a545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9e0d99c9e4594" /><Relationship Type="http://schemas.openxmlformats.org/officeDocument/2006/relationships/slide" Target="/ppt/slides/slide1.xml" Id="R8f17cc0b76ec45a5" /><Relationship Type="http://schemas.openxmlformats.org/officeDocument/2006/relationships/slide" Target="/ppt/slides/slide2.xml" Id="Rf92a052cebd149ae" /><Relationship Type="http://schemas.openxmlformats.org/officeDocument/2006/relationships/slide" Target="/ppt/slides/slide3.xml" Id="Rb8c90c47b07f4c08" /><Relationship Type="http://schemas.openxmlformats.org/officeDocument/2006/relationships/slide" Target="/ppt/slides/slide4.xml" Id="R514ff9e3e8694c88" /><Relationship Type="http://schemas.openxmlformats.org/officeDocument/2006/relationships/slide" Target="/ppt/slides/slide5.xml" Id="Rf884dffc24b740a3" /><Relationship Type="http://schemas.openxmlformats.org/officeDocument/2006/relationships/slide" Target="/ppt/slides/slide6.xml" Id="R21eee23b21084249" /><Relationship Type="http://schemas.openxmlformats.org/officeDocument/2006/relationships/slide" Target="/ppt/slides/slide7.xml" Id="R5912abd645a545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8b4b4162464a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c14ecc34b4042" /><Relationship Type="http://schemas.openxmlformats.org/officeDocument/2006/relationships/theme" Target="/ppt/slideMasters/theme/theme1.xml" Id="R8c929e200cd540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3c14ecc34b40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0e3cf6c8347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f1580426d4c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8fbc99b124d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15a04f37f4f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418f232f848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a3002f4e341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472b2608149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SUND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SUND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−546 838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−25 214 923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83 214 615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83 511 313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BJØRN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HØLLAND MARIANNE VIGTEL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SUND-MATHISEN BENEDICTE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989 124 137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SUND INVEST AS</a:t>
            </a:r>
          </a:p>
        </p:txBody>
      </p:sp>
    </p:spTree>
  </p:cSld>
  <p:clrMapOvr>
    <a:masterClrMapping xmlns:a="http://schemas.openxmlformats.org/drawingml/2006/main"/>
  </p:clrMapOvr>
</p:sld>
</file>