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8dc62d05d40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fe0b35d844684"/>
  </p:sldMasterIdLst>
  <p:sldIdLst>
    <p:sldId xmlns:r="http://schemas.openxmlformats.org/officeDocument/2006/relationships" id="256" r:id="R1527d24a19d741c6"/>
    <p:sldId xmlns:r="http://schemas.openxmlformats.org/officeDocument/2006/relationships" id="257" r:id="Rc34c6f4cb03a4450"/>
    <p:sldId xmlns:r="http://schemas.openxmlformats.org/officeDocument/2006/relationships" id="258" r:id="R9ae139271c2643f6"/>
    <p:sldId xmlns:r="http://schemas.openxmlformats.org/officeDocument/2006/relationships" id="259" r:id="R18da17fe00d14e38"/>
    <p:sldId xmlns:r="http://schemas.openxmlformats.org/officeDocument/2006/relationships" id="260" r:id="Rb0df37853665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fe0b35d844684" /><Relationship Type="http://schemas.openxmlformats.org/officeDocument/2006/relationships/slide" Target="/ppt/slides/slide1.xml" Id="R1527d24a19d741c6" /><Relationship Type="http://schemas.openxmlformats.org/officeDocument/2006/relationships/slide" Target="/ppt/slides/slide2.xml" Id="Rc34c6f4cb03a4450" /><Relationship Type="http://schemas.openxmlformats.org/officeDocument/2006/relationships/slide" Target="/ppt/slides/slide3.xml" Id="R9ae139271c2643f6" /><Relationship Type="http://schemas.openxmlformats.org/officeDocument/2006/relationships/slide" Target="/ppt/slides/slide4.xml" Id="R18da17fe00d14e38" /><Relationship Type="http://schemas.openxmlformats.org/officeDocument/2006/relationships/slide" Target="/ppt/slides/slide5.xml" Id="Rb0df37853665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0e1e9f60f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4943d2fb4129" /><Relationship Type="http://schemas.openxmlformats.org/officeDocument/2006/relationships/theme" Target="/ppt/slideMasters/theme/theme1.xml" Id="R6b176666cb62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14943d2fb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30f15c03b4b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d236496b4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9768a9476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f69c4ed5b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6d417fda3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BJØLI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BJØLI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989 124 064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BJØLI EIENDOM AS</a:t>
            </a:r>
          </a:p>
        </p:txBody>
      </p:sp>
    </p:spTree>
  </p:cSld>
  <p:clrMapOvr>
    <a:masterClrMapping xmlns:a="http://schemas.openxmlformats.org/drawingml/2006/main"/>
  </p:clrMapOvr>
</p:sld>
</file>