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45511f1c0ca4f1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c39d90be19e4004"/>
  </p:sldMasterIdLst>
  <p:sldIdLst>
    <p:sldId xmlns:r="http://schemas.openxmlformats.org/officeDocument/2006/relationships" id="256" r:id="R892ab9d8ab474bd2"/>
    <p:sldId xmlns:r="http://schemas.openxmlformats.org/officeDocument/2006/relationships" id="257" r:id="R6b482895c2664b65"/>
    <p:sldId xmlns:r="http://schemas.openxmlformats.org/officeDocument/2006/relationships" id="258" r:id="R78907c2df6674fe7"/>
    <p:sldId xmlns:r="http://schemas.openxmlformats.org/officeDocument/2006/relationships" id="259" r:id="Rea52229916644ec9"/>
    <p:sldId xmlns:r="http://schemas.openxmlformats.org/officeDocument/2006/relationships" id="260" r:id="R02d857d6142b418c"/>
    <p:sldId xmlns:r="http://schemas.openxmlformats.org/officeDocument/2006/relationships" id="261" r:id="R3e91c9e9f28749de"/>
    <p:sldId xmlns:r="http://schemas.openxmlformats.org/officeDocument/2006/relationships" id="262" r:id="Rb2e6ce1ea7574f6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c39d90be19e4004" /><Relationship Type="http://schemas.openxmlformats.org/officeDocument/2006/relationships/slide" Target="/ppt/slides/slide1.xml" Id="R892ab9d8ab474bd2" /><Relationship Type="http://schemas.openxmlformats.org/officeDocument/2006/relationships/slide" Target="/ppt/slides/slide2.xml" Id="R6b482895c2664b65" /><Relationship Type="http://schemas.openxmlformats.org/officeDocument/2006/relationships/slide" Target="/ppt/slides/slide3.xml" Id="R78907c2df6674fe7" /><Relationship Type="http://schemas.openxmlformats.org/officeDocument/2006/relationships/slide" Target="/ppt/slides/slide4.xml" Id="Rea52229916644ec9" /><Relationship Type="http://schemas.openxmlformats.org/officeDocument/2006/relationships/slide" Target="/ppt/slides/slide5.xml" Id="R02d857d6142b418c" /><Relationship Type="http://schemas.openxmlformats.org/officeDocument/2006/relationships/slide" Target="/ppt/slides/slide6.xml" Id="R3e91c9e9f28749de" /><Relationship Type="http://schemas.openxmlformats.org/officeDocument/2006/relationships/slide" Target="/ppt/slides/slide7.xml" Id="Rb2e6ce1ea7574f6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cfecda7beaa4cb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9c06bcf4c544c2" /><Relationship Type="http://schemas.openxmlformats.org/officeDocument/2006/relationships/theme" Target="/ppt/slideMasters/theme/theme1.xml" Id="R7fb8e12918ba4d0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49c06bcf4c544c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405e39475843c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d26cd9d81747f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ee2193a782406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e0688a927648f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8b10983789409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47521890534c0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e96c66148d4d4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PETTERSEN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PETTERSEN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PETTERSEN INVEST AS ble etablert [år] og holder til i Kråkerøy.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PETTERSEN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PETTERSEN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PETTERSEN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−41 140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−201 674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1 782 606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13 071 814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13 396 621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PETTERSEN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PETTERSEN OLE-JØRGEN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PETTERSEN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Stadion 19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1671 Kråkerøy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989 122 649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PETTERSEN INVEST AS</a:t>
            </a:r>
          </a:p>
        </p:txBody>
      </p:sp>
    </p:spTree>
  </p:cSld>
  <p:clrMapOvr>
    <a:masterClrMapping xmlns:a="http://schemas.openxmlformats.org/drawingml/2006/main"/>
  </p:clrMapOvr>
</p:sld>
</file>