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87c66a4085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7f098f58c4fd2"/>
  </p:sldMasterIdLst>
  <p:sldIdLst>
    <p:sldId xmlns:r="http://schemas.openxmlformats.org/officeDocument/2006/relationships" id="256" r:id="R0d0dfd8d270041fa"/>
    <p:sldId xmlns:r="http://schemas.openxmlformats.org/officeDocument/2006/relationships" id="257" r:id="R0feedbdf74444132"/>
    <p:sldId xmlns:r="http://schemas.openxmlformats.org/officeDocument/2006/relationships" id="258" r:id="R4b48709722144343"/>
    <p:sldId xmlns:r="http://schemas.openxmlformats.org/officeDocument/2006/relationships" id="259" r:id="Ra7fb447c82c2498d"/>
    <p:sldId xmlns:r="http://schemas.openxmlformats.org/officeDocument/2006/relationships" id="260" r:id="R7853957e19e8480a"/>
    <p:sldId xmlns:r="http://schemas.openxmlformats.org/officeDocument/2006/relationships" id="261" r:id="Rbe649f92ac8b49d0"/>
    <p:sldId xmlns:r="http://schemas.openxmlformats.org/officeDocument/2006/relationships" id="262" r:id="R0a2a38bba39f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7f098f58c4fd2" /><Relationship Type="http://schemas.openxmlformats.org/officeDocument/2006/relationships/slide" Target="/ppt/slides/slide1.xml" Id="R0d0dfd8d270041fa" /><Relationship Type="http://schemas.openxmlformats.org/officeDocument/2006/relationships/slide" Target="/ppt/slides/slide2.xml" Id="R0feedbdf74444132" /><Relationship Type="http://schemas.openxmlformats.org/officeDocument/2006/relationships/slide" Target="/ppt/slides/slide3.xml" Id="R4b48709722144343" /><Relationship Type="http://schemas.openxmlformats.org/officeDocument/2006/relationships/slide" Target="/ppt/slides/slide4.xml" Id="Ra7fb447c82c2498d" /><Relationship Type="http://schemas.openxmlformats.org/officeDocument/2006/relationships/slide" Target="/ppt/slides/slide5.xml" Id="R7853957e19e8480a" /><Relationship Type="http://schemas.openxmlformats.org/officeDocument/2006/relationships/slide" Target="/ppt/slides/slide6.xml" Id="Rbe649f92ac8b49d0" /><Relationship Type="http://schemas.openxmlformats.org/officeDocument/2006/relationships/slide" Target="/ppt/slides/slide7.xml" Id="R0a2a38bba39f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14f5452b34e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29275b0ae4d94" /><Relationship Type="http://schemas.openxmlformats.org/officeDocument/2006/relationships/theme" Target="/ppt/slideMasters/theme/theme1.xml" Id="R7ec215dcdc97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a29275b0ae4d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622e51fcb40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01c6f950f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0f537ba23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e31d9fc2a46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597bd38c547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20d913ef44c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aa69944cc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LIBU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135 819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5 722 457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LINE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LINE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Industrifinans, Oscars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www.bsacapital.no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LIBU AS</a:t>
            </a:r>
          </a:p>
        </p:txBody>
      </p:sp>
    </p:spTree>
  </p:cSld>
  <p:clrMapOvr>
    <a:masterClrMapping xmlns:a="http://schemas.openxmlformats.org/drawingml/2006/main"/>
  </p:clrMapOvr>
</p:sld>
</file>