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54b2e8bb2140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71e53cbe6946ff"/>
  </p:sldMasterIdLst>
  <p:sldIdLst>
    <p:sldId xmlns:r="http://schemas.openxmlformats.org/officeDocument/2006/relationships" id="256" r:id="Rd78d58a961424c1c"/>
    <p:sldId xmlns:r="http://schemas.openxmlformats.org/officeDocument/2006/relationships" id="257" r:id="Rdba30ab35c224dbb"/>
    <p:sldId xmlns:r="http://schemas.openxmlformats.org/officeDocument/2006/relationships" id="258" r:id="R68705638f39640a7"/>
    <p:sldId xmlns:r="http://schemas.openxmlformats.org/officeDocument/2006/relationships" id="259" r:id="R3464785e8e1a4a01"/>
    <p:sldId xmlns:r="http://schemas.openxmlformats.org/officeDocument/2006/relationships" id="260" r:id="R08564d5956514721"/>
    <p:sldId xmlns:r="http://schemas.openxmlformats.org/officeDocument/2006/relationships" id="261" r:id="R431a32260cdd47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1e53cbe6946ff" /><Relationship Type="http://schemas.openxmlformats.org/officeDocument/2006/relationships/slide" Target="/ppt/slides/slide1.xml" Id="Rd78d58a961424c1c" /><Relationship Type="http://schemas.openxmlformats.org/officeDocument/2006/relationships/slide" Target="/ppt/slides/slide2.xml" Id="Rdba30ab35c224dbb" /><Relationship Type="http://schemas.openxmlformats.org/officeDocument/2006/relationships/slide" Target="/ppt/slides/slide3.xml" Id="R68705638f39640a7" /><Relationship Type="http://schemas.openxmlformats.org/officeDocument/2006/relationships/slide" Target="/ppt/slides/slide4.xml" Id="R3464785e8e1a4a01" /><Relationship Type="http://schemas.openxmlformats.org/officeDocument/2006/relationships/slide" Target="/ppt/slides/slide5.xml" Id="R08564d5956514721" /><Relationship Type="http://schemas.openxmlformats.org/officeDocument/2006/relationships/slide" Target="/ppt/slides/slide6.xml" Id="R431a32260cdd47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e1aa4ba8640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8ad21b028442f" /><Relationship Type="http://schemas.openxmlformats.org/officeDocument/2006/relationships/theme" Target="/ppt/slideMasters/theme/theme1.xml" Id="Ra50dec15dd9f40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08ad21b02844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06b105df54c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ceca6ed99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11e87d6764a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25f514d424e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546c551864c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b21a8971f4b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MARTHINUSSEN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MARTHINUSSEN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MARTHINUSSEN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MARTHINUSSEN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MARTHINUSSEN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MARTHINUSSEN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2 060 686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2 250 686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MARTHINUSSEN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MARTHINUSSEN HOLDING AS</a:t>
            </a:r>
          </a:p>
        </p:txBody>
      </p:sp>
    </p:spTree>
  </p:cSld>
  <p:clrMapOvr>
    <a:masterClrMapping xmlns:a="http://schemas.openxmlformats.org/drawingml/2006/main"/>
  </p:clrMapOvr>
</p:sld>
</file>