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8df4edacd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68089f8e84c12"/>
  </p:sldMasterIdLst>
  <p:sldIdLst>
    <p:sldId xmlns:r="http://schemas.openxmlformats.org/officeDocument/2006/relationships" id="256" r:id="R3dbdaa0d0200484b"/>
    <p:sldId xmlns:r="http://schemas.openxmlformats.org/officeDocument/2006/relationships" id="257" r:id="R0f8e4bb76afa4bc1"/>
    <p:sldId xmlns:r="http://schemas.openxmlformats.org/officeDocument/2006/relationships" id="258" r:id="R4044f7141dbe49a1"/>
    <p:sldId xmlns:r="http://schemas.openxmlformats.org/officeDocument/2006/relationships" id="259" r:id="R65f91ed98f854673"/>
    <p:sldId xmlns:r="http://schemas.openxmlformats.org/officeDocument/2006/relationships" id="260" r:id="R167b626eebe14178"/>
    <p:sldId xmlns:r="http://schemas.openxmlformats.org/officeDocument/2006/relationships" id="261" r:id="R2c3f291cba65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68089f8e84c12" /><Relationship Type="http://schemas.openxmlformats.org/officeDocument/2006/relationships/slide" Target="/ppt/slides/slide1.xml" Id="R3dbdaa0d0200484b" /><Relationship Type="http://schemas.openxmlformats.org/officeDocument/2006/relationships/slide" Target="/ppt/slides/slide2.xml" Id="R0f8e4bb76afa4bc1" /><Relationship Type="http://schemas.openxmlformats.org/officeDocument/2006/relationships/slide" Target="/ppt/slides/slide3.xml" Id="R4044f7141dbe49a1" /><Relationship Type="http://schemas.openxmlformats.org/officeDocument/2006/relationships/slide" Target="/ppt/slides/slide4.xml" Id="R65f91ed98f854673" /><Relationship Type="http://schemas.openxmlformats.org/officeDocument/2006/relationships/slide" Target="/ppt/slides/slide5.xml" Id="R167b626eebe14178" /><Relationship Type="http://schemas.openxmlformats.org/officeDocument/2006/relationships/slide" Target="/ppt/slides/slide6.xml" Id="R2c3f291cba65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a521f6cee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249fb335143ce" /><Relationship Type="http://schemas.openxmlformats.org/officeDocument/2006/relationships/theme" Target="/ppt/slideMasters/theme/theme1.xml" Id="Rc4aa774ed5e8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249fb335143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e4a180035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d8b26ff21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8e1b150f2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0334cdffd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c9af82d446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b7de885fb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POPPEN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POPPEN INVEST AS</a:t>
            </a:r>
          </a:p>
        </p:txBody>
      </p:sp>
    </p:spTree>
  </p:cSld>
  <p:clrMapOvr>
    <a:masterClrMapping xmlns:a="http://schemas.openxmlformats.org/drawingml/2006/main"/>
  </p:clrMapOvr>
</p:sld>
</file>