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86ac2df49840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557a4f28554fb2"/>
  </p:sldMasterIdLst>
  <p:sldIdLst>
    <p:sldId xmlns:r="http://schemas.openxmlformats.org/officeDocument/2006/relationships" id="256" r:id="R7ef18b05286549dc"/>
    <p:sldId xmlns:r="http://schemas.openxmlformats.org/officeDocument/2006/relationships" id="257" r:id="R174a72b710a84dfa"/>
    <p:sldId xmlns:r="http://schemas.openxmlformats.org/officeDocument/2006/relationships" id="258" r:id="R6ca1d2eb654f4254"/>
    <p:sldId xmlns:r="http://schemas.openxmlformats.org/officeDocument/2006/relationships" id="259" r:id="R9d8e21d37d0840a4"/>
    <p:sldId xmlns:r="http://schemas.openxmlformats.org/officeDocument/2006/relationships" id="260" r:id="Rf7b99d53a99b448b"/>
    <p:sldId xmlns:r="http://schemas.openxmlformats.org/officeDocument/2006/relationships" id="261" r:id="Re83e615c6a874c84"/>
    <p:sldId xmlns:r="http://schemas.openxmlformats.org/officeDocument/2006/relationships" id="262" r:id="R00276ac4cdc94a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557a4f28554fb2" /><Relationship Type="http://schemas.openxmlformats.org/officeDocument/2006/relationships/slide" Target="/ppt/slides/slide1.xml" Id="R7ef18b05286549dc" /><Relationship Type="http://schemas.openxmlformats.org/officeDocument/2006/relationships/slide" Target="/ppt/slides/slide2.xml" Id="R174a72b710a84dfa" /><Relationship Type="http://schemas.openxmlformats.org/officeDocument/2006/relationships/slide" Target="/ppt/slides/slide3.xml" Id="R6ca1d2eb654f4254" /><Relationship Type="http://schemas.openxmlformats.org/officeDocument/2006/relationships/slide" Target="/ppt/slides/slide4.xml" Id="R9d8e21d37d0840a4" /><Relationship Type="http://schemas.openxmlformats.org/officeDocument/2006/relationships/slide" Target="/ppt/slides/slide5.xml" Id="Rf7b99d53a99b448b" /><Relationship Type="http://schemas.openxmlformats.org/officeDocument/2006/relationships/slide" Target="/ppt/slides/slide6.xml" Id="Re83e615c6a874c84" /><Relationship Type="http://schemas.openxmlformats.org/officeDocument/2006/relationships/slide" Target="/ppt/slides/slide7.xml" Id="R00276ac4cdc94a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6cd2ca289447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afcb06e784a9a" /><Relationship Type="http://schemas.openxmlformats.org/officeDocument/2006/relationships/theme" Target="/ppt/slideMasters/theme/theme1.xml" Id="Rc2ee49b359244f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1afcb06e784a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91fa550f94a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f06dfa77645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65e21534942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12f6ee4ad44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984f16d2c46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381f6a5cd47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45d2588b049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HSK INVEST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4 243 227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4 256 352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ULLENSVANG HARALD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ULLENSVANG SONJA IRENE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Flusspatveien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3615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989 114 433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HSK INVEST AS</a:t>
            </a:r>
          </a:p>
        </p:txBody>
      </p:sp>
    </p:spTree>
  </p:cSld>
  <p:clrMapOvr>
    <a:masterClrMapping xmlns:a="http://schemas.openxmlformats.org/drawingml/2006/main"/>
  </p:clrMapOvr>
</p:sld>
</file>