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f09a84f4d40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9401d1bba469b"/>
  </p:sldMasterIdLst>
  <p:sldIdLst>
    <p:sldId xmlns:r="http://schemas.openxmlformats.org/officeDocument/2006/relationships" id="256" r:id="Rb509b8c2cf0248e7"/>
    <p:sldId xmlns:r="http://schemas.openxmlformats.org/officeDocument/2006/relationships" id="257" r:id="R6ac9d3eeb8f14b50"/>
    <p:sldId xmlns:r="http://schemas.openxmlformats.org/officeDocument/2006/relationships" id="258" r:id="R68173d6ddbe54736"/>
    <p:sldId xmlns:r="http://schemas.openxmlformats.org/officeDocument/2006/relationships" id="259" r:id="Re189da69341c4632"/>
    <p:sldId xmlns:r="http://schemas.openxmlformats.org/officeDocument/2006/relationships" id="260" r:id="Rd0439a2bbea340e5"/>
    <p:sldId xmlns:r="http://schemas.openxmlformats.org/officeDocument/2006/relationships" id="261" r:id="R1c84c919e05544f0"/>
    <p:sldId xmlns:r="http://schemas.openxmlformats.org/officeDocument/2006/relationships" id="262" r:id="R7408d6447a4c4e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9401d1bba469b" /><Relationship Type="http://schemas.openxmlformats.org/officeDocument/2006/relationships/slide" Target="/ppt/slides/slide1.xml" Id="Rb509b8c2cf0248e7" /><Relationship Type="http://schemas.openxmlformats.org/officeDocument/2006/relationships/slide" Target="/ppt/slides/slide2.xml" Id="R6ac9d3eeb8f14b50" /><Relationship Type="http://schemas.openxmlformats.org/officeDocument/2006/relationships/slide" Target="/ppt/slides/slide3.xml" Id="R68173d6ddbe54736" /><Relationship Type="http://schemas.openxmlformats.org/officeDocument/2006/relationships/slide" Target="/ppt/slides/slide4.xml" Id="Re189da69341c4632" /><Relationship Type="http://schemas.openxmlformats.org/officeDocument/2006/relationships/slide" Target="/ppt/slides/slide5.xml" Id="Rd0439a2bbea340e5" /><Relationship Type="http://schemas.openxmlformats.org/officeDocument/2006/relationships/slide" Target="/ppt/slides/slide6.xml" Id="R1c84c919e05544f0" /><Relationship Type="http://schemas.openxmlformats.org/officeDocument/2006/relationships/slide" Target="/ppt/slides/slide7.xml" Id="R7408d6447a4c4e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c55257ac648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0dbdf4bd9432f" /><Relationship Type="http://schemas.openxmlformats.org/officeDocument/2006/relationships/theme" Target="/ppt/slideMasters/theme/theme1.xml" Id="Rc94687d6664a4a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0dbdf4bd9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35054ebd84b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e6973f1794f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2253191f64d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444d6cf7a46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d5f1ebfe74e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7c77d92be4c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1a58c573946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B.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B. EIENDOM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7 554 667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922 480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63 045 626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OLAV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B.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Åneveien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989 113 399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B. EIENDOM AS</a:t>
            </a:r>
          </a:p>
        </p:txBody>
      </p:sp>
    </p:spTree>
  </p:cSld>
  <p:clrMapOvr>
    <a:masterClrMapping xmlns:a="http://schemas.openxmlformats.org/drawingml/2006/main"/>
  </p:clrMapOvr>
</p:sld>
</file>