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dd5ae13c3c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5da96ea0a64337"/>
  </p:sldMasterIdLst>
  <p:sldIdLst>
    <p:sldId xmlns:r="http://schemas.openxmlformats.org/officeDocument/2006/relationships" id="256" r:id="R4a007b0c1448495d"/>
    <p:sldId xmlns:r="http://schemas.openxmlformats.org/officeDocument/2006/relationships" id="257" r:id="R597d87aa47af4090"/>
    <p:sldId xmlns:r="http://schemas.openxmlformats.org/officeDocument/2006/relationships" id="258" r:id="R0e1d9bacf0e047ce"/>
    <p:sldId xmlns:r="http://schemas.openxmlformats.org/officeDocument/2006/relationships" id="259" r:id="Rc678c1862dd14095"/>
    <p:sldId xmlns:r="http://schemas.openxmlformats.org/officeDocument/2006/relationships" id="260" r:id="R163d285c79c546c2"/>
    <p:sldId xmlns:r="http://schemas.openxmlformats.org/officeDocument/2006/relationships" id="261" r:id="R988bfe0b2e644109"/>
    <p:sldId xmlns:r="http://schemas.openxmlformats.org/officeDocument/2006/relationships" id="262" r:id="Rfd6d24ec659a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da96ea0a64337" /><Relationship Type="http://schemas.openxmlformats.org/officeDocument/2006/relationships/slide" Target="/ppt/slides/slide1.xml" Id="R4a007b0c1448495d" /><Relationship Type="http://schemas.openxmlformats.org/officeDocument/2006/relationships/slide" Target="/ppt/slides/slide2.xml" Id="R597d87aa47af4090" /><Relationship Type="http://schemas.openxmlformats.org/officeDocument/2006/relationships/slide" Target="/ppt/slides/slide3.xml" Id="R0e1d9bacf0e047ce" /><Relationship Type="http://schemas.openxmlformats.org/officeDocument/2006/relationships/slide" Target="/ppt/slides/slide4.xml" Id="Rc678c1862dd14095" /><Relationship Type="http://schemas.openxmlformats.org/officeDocument/2006/relationships/slide" Target="/ppt/slides/slide5.xml" Id="R163d285c79c546c2" /><Relationship Type="http://schemas.openxmlformats.org/officeDocument/2006/relationships/slide" Target="/ppt/slides/slide6.xml" Id="R988bfe0b2e644109" /><Relationship Type="http://schemas.openxmlformats.org/officeDocument/2006/relationships/slide" Target="/ppt/slides/slide7.xml" Id="Rfd6d24ec659a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fbef01727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63b75420740df" /><Relationship Type="http://schemas.openxmlformats.org/officeDocument/2006/relationships/theme" Target="/ppt/slideMasters/theme/theme1.xml" Id="R1d6c7348310e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463b754207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ab941d9e46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201f8e139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710272783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70142f1b9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1fdef5733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5b497f9614b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702d4e3a40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FJORDGATEN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FJORDGATEN 7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2 949 272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15 709 567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STENSHAGEN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06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autogrip@autogrip.no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www.autogrip.no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FJORDGATEN 7 AS</a:t>
            </a:r>
          </a:p>
        </p:txBody>
      </p:sp>
    </p:spTree>
  </p:cSld>
  <p:clrMapOvr>
    <a:masterClrMapping xmlns:a="http://schemas.openxmlformats.org/drawingml/2006/main"/>
  </p:clrMapOvr>
</p:sld>
</file>